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4"/>
    <p:sldMasterId id="2147483782" r:id="rId5"/>
    <p:sldMasterId id="2147483769" r:id="rId6"/>
    <p:sldMasterId id="2147483780" r:id="rId7"/>
    <p:sldMasterId id="2147483730" r:id="rId8"/>
    <p:sldMasterId id="2147483734" r:id="rId9"/>
    <p:sldMasterId id="2147483788" r:id="rId10"/>
    <p:sldMasterId id="2147483772" r:id="rId11"/>
    <p:sldMasterId id="2147483710" r:id="rId12"/>
    <p:sldMasterId id="2147483763" r:id="rId13"/>
  </p:sldMasterIdLst>
  <p:notesMasterIdLst>
    <p:notesMasterId r:id="rId36"/>
  </p:notesMasterIdLst>
  <p:handoutMasterIdLst>
    <p:handoutMasterId r:id="rId37"/>
  </p:handoutMasterIdLst>
  <p:sldIdLst>
    <p:sldId id="375" r:id="rId14"/>
    <p:sldId id="395" r:id="rId15"/>
    <p:sldId id="396" r:id="rId16"/>
    <p:sldId id="376" r:id="rId17"/>
    <p:sldId id="381" r:id="rId18"/>
    <p:sldId id="386" r:id="rId19"/>
    <p:sldId id="377" r:id="rId20"/>
    <p:sldId id="378" r:id="rId21"/>
    <p:sldId id="366" r:id="rId22"/>
    <p:sldId id="382" r:id="rId23"/>
    <p:sldId id="383" r:id="rId24"/>
    <p:sldId id="384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80" r:id="rId34"/>
    <p:sldId id="3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5"/>
    <a:srgbClr val="269EDA"/>
    <a:srgbClr val="6DAADC"/>
    <a:srgbClr val="236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D2383-03FC-3A40-A0B3-3033271888CD}" v="5" dt="2026-02-03T17:04:15.267"/>
    <p1510:client id="{9A4A7FCD-5A34-4296-A73D-F54160DADB22}" v="419" dt="2026-02-03T19:19:05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viewProps" Target="viewProps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ail, Craig, PhD" userId="S::csmail@cmh.edu::28e4c7ad-01cb-4f93-bbde-79d851330803" providerId="AD" clId="Web-{99E7D13A-2F7C-22C0-3BC4-76E76CA68BEA}"/>
    <pc:docChg chg="modSld">
      <pc:chgData name="Smail, Craig, PhD" userId="S::csmail@cmh.edu::28e4c7ad-01cb-4f93-bbde-79d851330803" providerId="AD" clId="Web-{99E7D13A-2F7C-22C0-3BC4-76E76CA68BEA}" dt="2026-01-27T18:08:20.089" v="37" actId="1076"/>
      <pc:docMkLst>
        <pc:docMk/>
      </pc:docMkLst>
      <pc:sldChg chg="modSp">
        <pc:chgData name="Smail, Craig, PhD" userId="S::csmail@cmh.edu::28e4c7ad-01cb-4f93-bbde-79d851330803" providerId="AD" clId="Web-{99E7D13A-2F7C-22C0-3BC4-76E76CA68BEA}" dt="2026-01-27T18:08:20.089" v="37" actId="1076"/>
        <pc:sldMkLst>
          <pc:docMk/>
          <pc:sldMk cId="2810473083" sldId="375"/>
        </pc:sldMkLst>
        <pc:spChg chg="mod">
          <ac:chgData name="Smail, Craig, PhD" userId="S::csmail@cmh.edu::28e4c7ad-01cb-4f93-bbde-79d851330803" providerId="AD" clId="Web-{99E7D13A-2F7C-22C0-3BC4-76E76CA68BEA}" dt="2026-01-27T18:08:17.214" v="36" actId="1076"/>
          <ac:spMkLst>
            <pc:docMk/>
            <pc:sldMk cId="2810473083" sldId="375"/>
            <ac:spMk id="3" creationId="{50BBFD18-7B63-A803-27AD-E838D91F34BB}"/>
          </ac:spMkLst>
        </pc:spChg>
      </pc:sldChg>
      <pc:sldChg chg="addSp delSp modSp">
        <pc:chgData name="Smail, Craig, PhD" userId="S::csmail@cmh.edu::28e4c7ad-01cb-4f93-bbde-79d851330803" providerId="AD" clId="Web-{99E7D13A-2F7C-22C0-3BC4-76E76CA68BEA}" dt="2026-01-27T18:07:27.369" v="27" actId="1076"/>
        <pc:sldMkLst>
          <pc:docMk/>
          <pc:sldMk cId="2861306873" sldId="376"/>
        </pc:sldMkLst>
        <pc:spChg chg="mod">
          <ac:chgData name="Smail, Craig, PhD" userId="S::csmail@cmh.edu::28e4c7ad-01cb-4f93-bbde-79d851330803" providerId="AD" clId="Web-{99E7D13A-2F7C-22C0-3BC4-76E76CA68BEA}" dt="2026-01-27T17:59:04.804" v="1" actId="1076"/>
          <ac:spMkLst>
            <pc:docMk/>
            <pc:sldMk cId="2861306873" sldId="376"/>
            <ac:spMk id="2" creationId="{2E8BAD00-645A-0DD7-FBC1-DEB95912230E}"/>
          </ac:spMkLst>
        </pc:spChg>
        <pc:picChg chg="add mod modCrop">
          <ac:chgData name="Smail, Craig, PhD" userId="S::csmail@cmh.edu::28e4c7ad-01cb-4f93-bbde-79d851330803" providerId="AD" clId="Web-{99E7D13A-2F7C-22C0-3BC4-76E76CA68BEA}" dt="2026-01-27T18:06:38.040" v="23" actId="1076"/>
          <ac:picMkLst>
            <pc:docMk/>
            <pc:sldMk cId="2861306873" sldId="376"/>
            <ac:picMk id="6" creationId="{708CDEF5-7E17-0BA9-760E-52B773D95865}"/>
          </ac:picMkLst>
        </pc:picChg>
        <pc:picChg chg="add mod">
          <ac:chgData name="Smail, Craig, PhD" userId="S::csmail@cmh.edu::28e4c7ad-01cb-4f93-bbde-79d851330803" providerId="AD" clId="Web-{99E7D13A-2F7C-22C0-3BC4-76E76CA68BEA}" dt="2026-01-27T18:07:27.369" v="27" actId="1076"/>
          <ac:picMkLst>
            <pc:docMk/>
            <pc:sldMk cId="2861306873" sldId="376"/>
            <ac:picMk id="7" creationId="{199B0739-BAFE-EC2E-9E83-BE84965274AD}"/>
          </ac:picMkLst>
        </pc:picChg>
      </pc:sldChg>
    </pc:docChg>
  </pc:docChgLst>
  <pc:docChgLst>
    <pc:chgData name="Lemaster, Cas" userId="88fb37e3-980f-423c-a9fc-4efcf600936a" providerId="ADAL" clId="{EC12C267-8BDD-5053-878F-C4C421E3F0F4}"/>
    <pc:docChg chg="undo custSel addSld delSld modSld">
      <pc:chgData name="Lemaster, Cas" userId="88fb37e3-980f-423c-a9fc-4efcf600936a" providerId="ADAL" clId="{EC12C267-8BDD-5053-878F-C4C421E3F0F4}" dt="2026-02-03T17:04:15.267" v="8567" actId="20577"/>
      <pc:docMkLst>
        <pc:docMk/>
      </pc:docMkLst>
      <pc:sldChg chg="addSp delSp modSp mod">
        <pc:chgData name="Lemaster, Cas" userId="88fb37e3-980f-423c-a9fc-4efcf600936a" providerId="ADAL" clId="{EC12C267-8BDD-5053-878F-C4C421E3F0F4}" dt="2026-01-28T17:35:24.824" v="2811" actId="1076"/>
        <pc:sldMkLst>
          <pc:docMk/>
          <pc:sldMk cId="2699461716" sldId="366"/>
        </pc:sldMkLst>
        <pc:spChg chg="mod">
          <ac:chgData name="Lemaster, Cas" userId="88fb37e3-980f-423c-a9fc-4efcf600936a" providerId="ADAL" clId="{EC12C267-8BDD-5053-878F-C4C421E3F0F4}" dt="2026-01-27T18:31:58.758" v="1571" actId="20577"/>
          <ac:spMkLst>
            <pc:docMk/>
            <pc:sldMk cId="2699461716" sldId="366"/>
            <ac:spMk id="2" creationId="{301A5520-21D8-6749-56E5-5D730DA80D9E}"/>
          </ac:spMkLst>
        </pc:spChg>
        <pc:spChg chg="add mod">
          <ac:chgData name="Lemaster, Cas" userId="88fb37e3-980f-423c-a9fc-4efcf600936a" providerId="ADAL" clId="{EC12C267-8BDD-5053-878F-C4C421E3F0F4}" dt="2026-01-27T19:37:10.536" v="1774" actId="404"/>
          <ac:spMkLst>
            <pc:docMk/>
            <pc:sldMk cId="2699461716" sldId="366"/>
            <ac:spMk id="12" creationId="{162A2CB8-BF8A-4ED2-FA82-400759EBFB37}"/>
          </ac:spMkLst>
        </pc:spChg>
        <pc:spChg chg="add mod">
          <ac:chgData name="Lemaster, Cas" userId="88fb37e3-980f-423c-a9fc-4efcf600936a" providerId="ADAL" clId="{EC12C267-8BDD-5053-878F-C4C421E3F0F4}" dt="2026-01-27T19:38:27.451" v="1791" actId="20577"/>
          <ac:spMkLst>
            <pc:docMk/>
            <pc:sldMk cId="2699461716" sldId="366"/>
            <ac:spMk id="22" creationId="{087212F4-811A-2B32-EE32-9F39D550D89D}"/>
          </ac:spMkLst>
        </pc:spChg>
        <pc:spChg chg="add mod">
          <ac:chgData name="Lemaster, Cas" userId="88fb37e3-980f-423c-a9fc-4efcf600936a" providerId="ADAL" clId="{EC12C267-8BDD-5053-878F-C4C421E3F0F4}" dt="2026-01-27T19:40:06.341" v="1836" actId="20577"/>
          <ac:spMkLst>
            <pc:docMk/>
            <pc:sldMk cId="2699461716" sldId="366"/>
            <ac:spMk id="28" creationId="{382B229F-8C5E-F041-EC2C-7DEF6A522788}"/>
          </ac:spMkLst>
        </pc:spChg>
        <pc:spChg chg="add mod">
          <ac:chgData name="Lemaster, Cas" userId="88fb37e3-980f-423c-a9fc-4efcf600936a" providerId="ADAL" clId="{EC12C267-8BDD-5053-878F-C4C421E3F0F4}" dt="2026-01-27T19:41:46.359" v="1883" actId="20577"/>
          <ac:spMkLst>
            <pc:docMk/>
            <pc:sldMk cId="2699461716" sldId="366"/>
            <ac:spMk id="33" creationId="{4A2CCE26-2729-94EF-97AC-2F9A3D2AC708}"/>
          </ac:spMkLst>
        </pc:spChg>
        <pc:spChg chg="add mod">
          <ac:chgData name="Lemaster, Cas" userId="88fb37e3-980f-423c-a9fc-4efcf600936a" providerId="ADAL" clId="{EC12C267-8BDD-5053-878F-C4C421E3F0F4}" dt="2026-01-27T20:09:34.966" v="2064" actId="14100"/>
          <ac:spMkLst>
            <pc:docMk/>
            <pc:sldMk cId="2699461716" sldId="366"/>
            <ac:spMk id="56" creationId="{B7CB64FC-9388-D660-D449-8C50E88239A7}"/>
          </ac:spMkLst>
        </pc:spChg>
        <pc:spChg chg="add mod">
          <ac:chgData name="Lemaster, Cas" userId="88fb37e3-980f-423c-a9fc-4efcf600936a" providerId="ADAL" clId="{EC12C267-8BDD-5053-878F-C4C421E3F0F4}" dt="2026-01-27T20:09:51.659" v="2079" actId="1037"/>
          <ac:spMkLst>
            <pc:docMk/>
            <pc:sldMk cId="2699461716" sldId="366"/>
            <ac:spMk id="57" creationId="{A7E4F4D0-A76A-AD2C-5B5E-B7670034CA1E}"/>
          </ac:spMkLst>
        </pc:spChg>
        <pc:spChg chg="add mod">
          <ac:chgData name="Lemaster, Cas" userId="88fb37e3-980f-423c-a9fc-4efcf600936a" providerId="ADAL" clId="{EC12C267-8BDD-5053-878F-C4C421E3F0F4}" dt="2026-01-27T20:10:17.409" v="2083" actId="1037"/>
          <ac:spMkLst>
            <pc:docMk/>
            <pc:sldMk cId="2699461716" sldId="366"/>
            <ac:spMk id="58" creationId="{E1473D43-01DE-D6A0-8BDF-FE018433DDE5}"/>
          </ac:spMkLst>
        </pc:spChg>
        <pc:spChg chg="add mod">
          <ac:chgData name="Lemaster, Cas" userId="88fb37e3-980f-423c-a9fc-4efcf600936a" providerId="ADAL" clId="{EC12C267-8BDD-5053-878F-C4C421E3F0F4}" dt="2026-01-27T20:11:26.147" v="2093" actId="14100"/>
          <ac:spMkLst>
            <pc:docMk/>
            <pc:sldMk cId="2699461716" sldId="366"/>
            <ac:spMk id="59" creationId="{82B128F6-2990-C623-C1BA-13350C5532C2}"/>
          </ac:spMkLst>
        </pc:spChg>
        <pc:spChg chg="add mod">
          <ac:chgData name="Lemaster, Cas" userId="88fb37e3-980f-423c-a9fc-4efcf600936a" providerId="ADAL" clId="{EC12C267-8BDD-5053-878F-C4C421E3F0F4}" dt="2026-01-27T20:11:07.306" v="2091" actId="1037"/>
          <ac:spMkLst>
            <pc:docMk/>
            <pc:sldMk cId="2699461716" sldId="366"/>
            <ac:spMk id="60" creationId="{09136F45-C55D-5CFA-3A1B-B82280933F53}"/>
          </ac:spMkLst>
        </pc:spChg>
        <pc:spChg chg="add mod">
          <ac:chgData name="Lemaster, Cas" userId="88fb37e3-980f-423c-a9fc-4efcf600936a" providerId="ADAL" clId="{EC12C267-8BDD-5053-878F-C4C421E3F0F4}" dt="2026-01-27T21:53:15.471" v="2474" actId="1038"/>
          <ac:spMkLst>
            <pc:docMk/>
            <pc:sldMk cId="2699461716" sldId="366"/>
            <ac:spMk id="100" creationId="{8FD78E54-A6AB-9490-E047-772D5C8AFBFF}"/>
          </ac:spMkLst>
        </pc:spChg>
        <pc:spChg chg="add mod">
          <ac:chgData name="Lemaster, Cas" userId="88fb37e3-980f-423c-a9fc-4efcf600936a" providerId="ADAL" clId="{EC12C267-8BDD-5053-878F-C4C421E3F0F4}" dt="2026-01-27T21:44:56.722" v="2334" actId="1076"/>
          <ac:spMkLst>
            <pc:docMk/>
            <pc:sldMk cId="2699461716" sldId="366"/>
            <ac:spMk id="102" creationId="{01892F1E-E523-5EC6-00BB-2D9CC6995F6C}"/>
          </ac:spMkLst>
        </pc:spChg>
        <pc:spChg chg="add mod">
          <ac:chgData name="Lemaster, Cas" userId="88fb37e3-980f-423c-a9fc-4efcf600936a" providerId="ADAL" clId="{EC12C267-8BDD-5053-878F-C4C421E3F0F4}" dt="2026-01-27T21:46:54.722" v="2358" actId="1035"/>
          <ac:spMkLst>
            <pc:docMk/>
            <pc:sldMk cId="2699461716" sldId="366"/>
            <ac:spMk id="103" creationId="{F9450A85-C9A9-2AD4-16D6-D0E3EC89D0B1}"/>
          </ac:spMkLst>
        </pc:spChg>
        <pc:spChg chg="add mod">
          <ac:chgData name="Lemaster, Cas" userId="88fb37e3-980f-423c-a9fc-4efcf600936a" providerId="ADAL" clId="{EC12C267-8BDD-5053-878F-C4C421E3F0F4}" dt="2026-01-27T21:47:14.340" v="2383" actId="1035"/>
          <ac:spMkLst>
            <pc:docMk/>
            <pc:sldMk cId="2699461716" sldId="366"/>
            <ac:spMk id="104" creationId="{6304D813-DF43-7B7B-A108-FA74BD00DCBE}"/>
          </ac:spMkLst>
        </pc:spChg>
        <pc:spChg chg="add mod">
          <ac:chgData name="Lemaster, Cas" userId="88fb37e3-980f-423c-a9fc-4efcf600936a" providerId="ADAL" clId="{EC12C267-8BDD-5053-878F-C4C421E3F0F4}" dt="2026-01-27T21:51:39.332" v="2433" actId="20577"/>
          <ac:spMkLst>
            <pc:docMk/>
            <pc:sldMk cId="2699461716" sldId="366"/>
            <ac:spMk id="107" creationId="{50E3BDF1-8332-7BA8-074D-B6B8AC989B23}"/>
          </ac:spMkLst>
        </pc:spChg>
        <pc:spChg chg="add mod">
          <ac:chgData name="Lemaster, Cas" userId="88fb37e3-980f-423c-a9fc-4efcf600936a" providerId="ADAL" clId="{EC12C267-8BDD-5053-878F-C4C421E3F0F4}" dt="2026-01-27T21:53:10.289" v="2473" actId="1038"/>
          <ac:spMkLst>
            <pc:docMk/>
            <pc:sldMk cId="2699461716" sldId="366"/>
            <ac:spMk id="109" creationId="{DCC8133E-CCA0-BE9C-23B4-8AECAF6AA9A6}"/>
          </ac:spMkLst>
        </pc:spChg>
        <pc:spChg chg="add mod">
          <ac:chgData name="Lemaster, Cas" userId="88fb37e3-980f-423c-a9fc-4efcf600936a" providerId="ADAL" clId="{EC12C267-8BDD-5053-878F-C4C421E3F0F4}" dt="2026-01-27T21:51:18.598" v="2429" actId="1037"/>
          <ac:spMkLst>
            <pc:docMk/>
            <pc:sldMk cId="2699461716" sldId="366"/>
            <ac:spMk id="110" creationId="{5DC43281-90CE-3900-37AC-DDF8F1F1066A}"/>
          </ac:spMkLst>
        </pc:spChg>
        <pc:spChg chg="add mod">
          <ac:chgData name="Lemaster, Cas" userId="88fb37e3-980f-423c-a9fc-4efcf600936a" providerId="ADAL" clId="{EC12C267-8BDD-5053-878F-C4C421E3F0F4}" dt="2026-01-27T21:51:18.598" v="2429" actId="1037"/>
          <ac:spMkLst>
            <pc:docMk/>
            <pc:sldMk cId="2699461716" sldId="366"/>
            <ac:spMk id="111" creationId="{CCEFB350-D80F-B5FD-EEE3-7DCBCEA875A0}"/>
          </ac:spMkLst>
        </pc:spChg>
        <pc:spChg chg="add mod">
          <ac:chgData name="Lemaster, Cas" userId="88fb37e3-980f-423c-a9fc-4efcf600936a" providerId="ADAL" clId="{EC12C267-8BDD-5053-878F-C4C421E3F0F4}" dt="2026-01-27T21:55:01.102" v="2535" actId="20577"/>
          <ac:spMkLst>
            <pc:docMk/>
            <pc:sldMk cId="2699461716" sldId="366"/>
            <ac:spMk id="112" creationId="{D0F1CE6F-3FE4-F0DA-8EB9-C8001B640017}"/>
          </ac:spMkLst>
        </pc:spChg>
        <pc:spChg chg="add mod">
          <ac:chgData name="Lemaster, Cas" userId="88fb37e3-980f-423c-a9fc-4efcf600936a" providerId="ADAL" clId="{EC12C267-8BDD-5053-878F-C4C421E3F0F4}" dt="2026-01-27T21:53:44.481" v="2500" actId="1035"/>
          <ac:spMkLst>
            <pc:docMk/>
            <pc:sldMk cId="2699461716" sldId="366"/>
            <ac:spMk id="113" creationId="{871912B8-F363-D4CE-EE90-0BE52CE66625}"/>
          </ac:spMkLst>
        </pc:spChg>
        <pc:spChg chg="add mod">
          <ac:chgData name="Lemaster, Cas" userId="88fb37e3-980f-423c-a9fc-4efcf600936a" providerId="ADAL" clId="{EC12C267-8BDD-5053-878F-C4C421E3F0F4}" dt="2026-01-27T21:53:44.481" v="2500" actId="1035"/>
          <ac:spMkLst>
            <pc:docMk/>
            <pc:sldMk cId="2699461716" sldId="366"/>
            <ac:spMk id="114" creationId="{0FF0877D-75D7-0E0F-7299-79114D374DDC}"/>
          </ac:spMkLst>
        </pc:spChg>
        <pc:spChg chg="add mod">
          <ac:chgData name="Lemaster, Cas" userId="88fb37e3-980f-423c-a9fc-4efcf600936a" providerId="ADAL" clId="{EC12C267-8BDD-5053-878F-C4C421E3F0F4}" dt="2026-01-27T21:54:48.185" v="2533" actId="20577"/>
          <ac:spMkLst>
            <pc:docMk/>
            <pc:sldMk cId="2699461716" sldId="366"/>
            <ac:spMk id="116" creationId="{D7D69500-B6CB-480B-9156-06C5075FD069}"/>
          </ac:spMkLst>
        </pc:spChg>
        <pc:spChg chg="add mod">
          <ac:chgData name="Lemaster, Cas" userId="88fb37e3-980f-423c-a9fc-4efcf600936a" providerId="ADAL" clId="{EC12C267-8BDD-5053-878F-C4C421E3F0F4}" dt="2026-01-27T21:55:31.424" v="2553" actId="1037"/>
          <ac:spMkLst>
            <pc:docMk/>
            <pc:sldMk cId="2699461716" sldId="366"/>
            <ac:spMk id="117" creationId="{8C5C52B0-EE87-DD58-6EC7-D4F4F02A5641}"/>
          </ac:spMkLst>
        </pc:spChg>
        <pc:spChg chg="add mod">
          <ac:chgData name="Lemaster, Cas" userId="88fb37e3-980f-423c-a9fc-4efcf600936a" providerId="ADAL" clId="{EC12C267-8BDD-5053-878F-C4C421E3F0F4}" dt="2026-01-27T21:56:07.172" v="2574" actId="1037"/>
          <ac:spMkLst>
            <pc:docMk/>
            <pc:sldMk cId="2699461716" sldId="366"/>
            <ac:spMk id="118" creationId="{9BDD3D55-C47D-3CBB-0D81-DD20C9BB4524}"/>
          </ac:spMkLst>
        </pc:spChg>
        <pc:spChg chg="add mod">
          <ac:chgData name="Lemaster, Cas" userId="88fb37e3-980f-423c-a9fc-4efcf600936a" providerId="ADAL" clId="{EC12C267-8BDD-5053-878F-C4C421E3F0F4}" dt="2026-01-27T21:56:18.890" v="2586" actId="1036"/>
          <ac:spMkLst>
            <pc:docMk/>
            <pc:sldMk cId="2699461716" sldId="366"/>
            <ac:spMk id="119" creationId="{CC73A43C-1F7A-3D61-5C6B-255ADAE0FB5D}"/>
          </ac:spMkLst>
        </pc:spChg>
        <pc:spChg chg="add mod">
          <ac:chgData name="Lemaster, Cas" userId="88fb37e3-980f-423c-a9fc-4efcf600936a" providerId="ADAL" clId="{EC12C267-8BDD-5053-878F-C4C421E3F0F4}" dt="2026-01-27T21:56:35.919" v="2601" actId="1036"/>
          <ac:spMkLst>
            <pc:docMk/>
            <pc:sldMk cId="2699461716" sldId="366"/>
            <ac:spMk id="120" creationId="{CA61FCC5-A0B3-AC21-6B9E-DC8DF9C59371}"/>
          </ac:spMkLst>
        </pc:spChg>
        <pc:spChg chg="add mod">
          <ac:chgData name="Lemaster, Cas" userId="88fb37e3-980f-423c-a9fc-4efcf600936a" providerId="ADAL" clId="{EC12C267-8BDD-5053-878F-C4C421E3F0F4}" dt="2026-01-27T21:56:45.076" v="2614" actId="1036"/>
          <ac:spMkLst>
            <pc:docMk/>
            <pc:sldMk cId="2699461716" sldId="366"/>
            <ac:spMk id="121" creationId="{A30A729B-EBDC-B39F-1E44-4FE5BD261329}"/>
          </ac:spMkLst>
        </pc:spChg>
        <pc:spChg chg="add mod">
          <ac:chgData name="Lemaster, Cas" userId="88fb37e3-980f-423c-a9fc-4efcf600936a" providerId="ADAL" clId="{EC12C267-8BDD-5053-878F-C4C421E3F0F4}" dt="2026-01-27T21:57:11.664" v="2658" actId="1037"/>
          <ac:spMkLst>
            <pc:docMk/>
            <pc:sldMk cId="2699461716" sldId="366"/>
            <ac:spMk id="123" creationId="{1CE8C541-A15A-6CB7-87BC-610217AA3656}"/>
          </ac:spMkLst>
        </pc:spChg>
        <pc:spChg chg="add mod">
          <ac:chgData name="Lemaster, Cas" userId="88fb37e3-980f-423c-a9fc-4efcf600936a" providerId="ADAL" clId="{EC12C267-8BDD-5053-878F-C4C421E3F0F4}" dt="2026-01-27T21:57:11.664" v="2658" actId="1037"/>
          <ac:spMkLst>
            <pc:docMk/>
            <pc:sldMk cId="2699461716" sldId="366"/>
            <ac:spMk id="124" creationId="{D3403744-EDCE-F35D-5204-2AF2ED4A719D}"/>
          </ac:spMkLst>
        </pc:spChg>
        <pc:spChg chg="add mod">
          <ac:chgData name="Lemaster, Cas" userId="88fb37e3-980f-423c-a9fc-4efcf600936a" providerId="ADAL" clId="{EC12C267-8BDD-5053-878F-C4C421E3F0F4}" dt="2026-01-27T21:57:11.664" v="2658" actId="1037"/>
          <ac:spMkLst>
            <pc:docMk/>
            <pc:sldMk cId="2699461716" sldId="366"/>
            <ac:spMk id="125" creationId="{791E3D52-D909-207E-61A8-0262F5703CDB}"/>
          </ac:spMkLst>
        </pc:spChg>
        <pc:spChg chg="add mod">
          <ac:chgData name="Lemaster, Cas" userId="88fb37e3-980f-423c-a9fc-4efcf600936a" providerId="ADAL" clId="{EC12C267-8BDD-5053-878F-C4C421E3F0F4}" dt="2026-01-27T21:57:11.664" v="2658" actId="1037"/>
          <ac:spMkLst>
            <pc:docMk/>
            <pc:sldMk cId="2699461716" sldId="366"/>
            <ac:spMk id="126" creationId="{36D4E20C-4B81-4C3A-E8DB-5BE349983777}"/>
          </ac:spMkLst>
        </pc:spChg>
        <pc:spChg chg="add mod">
          <ac:chgData name="Lemaster, Cas" userId="88fb37e3-980f-423c-a9fc-4efcf600936a" providerId="ADAL" clId="{EC12C267-8BDD-5053-878F-C4C421E3F0F4}" dt="2026-01-27T21:57:53.763" v="2700" actId="1035"/>
          <ac:spMkLst>
            <pc:docMk/>
            <pc:sldMk cId="2699461716" sldId="366"/>
            <ac:spMk id="127" creationId="{8EFA0D32-2526-99E7-15F2-E88D9251EC43}"/>
          </ac:spMkLst>
        </pc:spChg>
        <pc:spChg chg="add mod">
          <ac:chgData name="Lemaster, Cas" userId="88fb37e3-980f-423c-a9fc-4efcf600936a" providerId="ADAL" clId="{EC12C267-8BDD-5053-878F-C4C421E3F0F4}" dt="2026-01-27T21:57:53.763" v="2700" actId="1035"/>
          <ac:spMkLst>
            <pc:docMk/>
            <pc:sldMk cId="2699461716" sldId="366"/>
            <ac:spMk id="128" creationId="{F78A16AC-4DDA-DD8A-DC61-099587C13898}"/>
          </ac:spMkLst>
        </pc:spChg>
        <pc:spChg chg="add mod">
          <ac:chgData name="Lemaster, Cas" userId="88fb37e3-980f-423c-a9fc-4efcf600936a" providerId="ADAL" clId="{EC12C267-8BDD-5053-878F-C4C421E3F0F4}" dt="2026-01-27T21:57:53.763" v="2700" actId="1035"/>
          <ac:spMkLst>
            <pc:docMk/>
            <pc:sldMk cId="2699461716" sldId="366"/>
            <ac:spMk id="129" creationId="{E6E1F2E2-8E66-8862-9AE4-D46442ECE132}"/>
          </ac:spMkLst>
        </pc:spChg>
        <pc:spChg chg="add mod">
          <ac:chgData name="Lemaster, Cas" userId="88fb37e3-980f-423c-a9fc-4efcf600936a" providerId="ADAL" clId="{EC12C267-8BDD-5053-878F-C4C421E3F0F4}" dt="2026-01-27T21:57:53.763" v="2700" actId="1035"/>
          <ac:spMkLst>
            <pc:docMk/>
            <pc:sldMk cId="2699461716" sldId="366"/>
            <ac:spMk id="130" creationId="{AF21E6E9-6482-C8EA-2C02-559B5B7FFC63}"/>
          </ac:spMkLst>
        </pc:spChg>
        <pc:spChg chg="add mod">
          <ac:chgData name="Lemaster, Cas" userId="88fb37e3-980f-423c-a9fc-4efcf600936a" providerId="ADAL" clId="{EC12C267-8BDD-5053-878F-C4C421E3F0F4}" dt="2026-01-27T21:58:17.207" v="2753" actId="1035"/>
          <ac:spMkLst>
            <pc:docMk/>
            <pc:sldMk cId="2699461716" sldId="366"/>
            <ac:spMk id="131" creationId="{85041FE6-F148-F63F-2757-CE5BA610FD74}"/>
          </ac:spMkLst>
        </pc:spChg>
        <pc:spChg chg="add mod">
          <ac:chgData name="Lemaster, Cas" userId="88fb37e3-980f-423c-a9fc-4efcf600936a" providerId="ADAL" clId="{EC12C267-8BDD-5053-878F-C4C421E3F0F4}" dt="2026-01-27T21:58:17.207" v="2753" actId="1035"/>
          <ac:spMkLst>
            <pc:docMk/>
            <pc:sldMk cId="2699461716" sldId="366"/>
            <ac:spMk id="132" creationId="{67692B2E-E0FD-728B-42BF-764B7F53F7CA}"/>
          </ac:spMkLst>
        </pc:spChg>
        <pc:spChg chg="add mod">
          <ac:chgData name="Lemaster, Cas" userId="88fb37e3-980f-423c-a9fc-4efcf600936a" providerId="ADAL" clId="{EC12C267-8BDD-5053-878F-C4C421E3F0F4}" dt="2026-01-27T21:58:17.207" v="2753" actId="1035"/>
          <ac:spMkLst>
            <pc:docMk/>
            <pc:sldMk cId="2699461716" sldId="366"/>
            <ac:spMk id="133" creationId="{BAAA7650-FE61-B50D-888B-695532CEDC37}"/>
          </ac:spMkLst>
        </pc:spChg>
        <pc:spChg chg="add mod">
          <ac:chgData name="Lemaster, Cas" userId="88fb37e3-980f-423c-a9fc-4efcf600936a" providerId="ADAL" clId="{EC12C267-8BDD-5053-878F-C4C421E3F0F4}" dt="2026-01-27T21:58:17.207" v="2753" actId="1035"/>
          <ac:spMkLst>
            <pc:docMk/>
            <pc:sldMk cId="2699461716" sldId="366"/>
            <ac:spMk id="134" creationId="{DBBF46F6-837C-A005-6E65-F4055368E0C7}"/>
          </ac:spMkLst>
        </pc:spChg>
        <pc:spChg chg="add mod">
          <ac:chgData name="Lemaster, Cas" userId="88fb37e3-980f-423c-a9fc-4efcf600936a" providerId="ADAL" clId="{EC12C267-8BDD-5053-878F-C4C421E3F0F4}" dt="2026-01-27T21:58:29.165" v="2764" actId="1036"/>
          <ac:spMkLst>
            <pc:docMk/>
            <pc:sldMk cId="2699461716" sldId="366"/>
            <ac:spMk id="135" creationId="{1D5F52D4-D56B-94E2-AC7B-8921B6FAF1D8}"/>
          </ac:spMkLst>
        </pc:spChg>
        <pc:spChg chg="add mod">
          <ac:chgData name="Lemaster, Cas" userId="88fb37e3-980f-423c-a9fc-4efcf600936a" providerId="ADAL" clId="{EC12C267-8BDD-5053-878F-C4C421E3F0F4}" dt="2026-01-28T17:35:24.824" v="2811" actId="1076"/>
          <ac:spMkLst>
            <pc:docMk/>
            <pc:sldMk cId="2699461716" sldId="366"/>
            <ac:spMk id="144" creationId="{8F769F3F-614A-CCFE-7595-A950EC6FD88C}"/>
          </ac:spMkLst>
        </pc:spChg>
        <pc:graphicFrameChg chg="add mod">
          <ac:chgData name="Lemaster, Cas" userId="88fb37e3-980f-423c-a9fc-4efcf600936a" providerId="ADAL" clId="{EC12C267-8BDD-5053-878F-C4C421E3F0F4}" dt="2026-01-27T19:53:20.112" v="1914"/>
          <ac:graphicFrameMkLst>
            <pc:docMk/>
            <pc:sldMk cId="2699461716" sldId="366"/>
            <ac:graphicFrameMk id="9" creationId="{364DBD49-62EF-ED7D-C0B5-8D7B1CA7F4C6}"/>
          </ac:graphicFrameMkLst>
        </pc:graphicFrameChg>
        <pc:graphicFrameChg chg="add mod">
          <ac:chgData name="Lemaster, Cas" userId="88fb37e3-980f-423c-a9fc-4efcf600936a" providerId="ADAL" clId="{EC12C267-8BDD-5053-878F-C4C421E3F0F4}" dt="2026-01-27T19:50:48.282" v="1908"/>
          <ac:graphicFrameMkLst>
            <pc:docMk/>
            <pc:sldMk cId="2699461716" sldId="366"/>
            <ac:graphicFrameMk id="11" creationId="{3E06F793-01BE-85F8-C0B1-C4D5616036B3}"/>
          </ac:graphicFrameMkLst>
        </pc:graphicFrameChg>
        <pc:cxnChg chg="add mod">
          <ac:chgData name="Lemaster, Cas" userId="88fb37e3-980f-423c-a9fc-4efcf600936a" providerId="ADAL" clId="{EC12C267-8BDD-5053-878F-C4C421E3F0F4}" dt="2026-01-27T19:57:53.630" v="1917" actId="14100"/>
          <ac:cxnSpMkLst>
            <pc:docMk/>
            <pc:sldMk cId="2699461716" sldId="366"/>
            <ac:cxnSpMk id="3" creationId="{D59B211A-6247-E88F-0948-ACC099474033}"/>
          </ac:cxnSpMkLst>
        </pc:cxnChg>
        <pc:cxnChg chg="add mod">
          <ac:chgData name="Lemaster, Cas" userId="88fb37e3-980f-423c-a9fc-4efcf600936a" providerId="ADAL" clId="{EC12C267-8BDD-5053-878F-C4C421E3F0F4}" dt="2026-01-27T19:58:04.937" v="1920" actId="14100"/>
          <ac:cxnSpMkLst>
            <pc:docMk/>
            <pc:sldMk cId="2699461716" sldId="366"/>
            <ac:cxnSpMk id="5" creationId="{6F7807E6-2FFA-8B0B-A19D-16021D9023D5}"/>
          </ac:cxnSpMkLst>
        </pc:cxnChg>
        <pc:cxnChg chg="add mod">
          <ac:chgData name="Lemaster, Cas" userId="88fb37e3-980f-423c-a9fc-4efcf600936a" providerId="ADAL" clId="{EC12C267-8BDD-5053-878F-C4C421E3F0F4}" dt="2026-01-27T19:58:17.832" v="1923" actId="14100"/>
          <ac:cxnSpMkLst>
            <pc:docMk/>
            <pc:sldMk cId="2699461716" sldId="366"/>
            <ac:cxnSpMk id="7" creationId="{7B2F6609-BAF9-B699-1EAB-22621FF9321A}"/>
          </ac:cxnSpMkLst>
        </pc:cxnChg>
        <pc:cxnChg chg="add mod">
          <ac:chgData name="Lemaster, Cas" userId="88fb37e3-980f-423c-a9fc-4efcf600936a" providerId="ADAL" clId="{EC12C267-8BDD-5053-878F-C4C421E3F0F4}" dt="2026-01-27T19:58:33.120" v="1926" actId="14100"/>
          <ac:cxnSpMkLst>
            <pc:docMk/>
            <pc:sldMk cId="2699461716" sldId="366"/>
            <ac:cxnSpMk id="10" creationId="{651D35CC-0F4D-FD4F-D0D2-8F9D12D09DA4}"/>
          </ac:cxnSpMkLst>
        </pc:cxnChg>
        <pc:cxnChg chg="add">
          <ac:chgData name="Lemaster, Cas" userId="88fb37e3-980f-423c-a9fc-4efcf600936a" providerId="ADAL" clId="{EC12C267-8BDD-5053-878F-C4C421E3F0F4}" dt="2026-01-27T19:35:41.854" v="1752" actId="11529"/>
          <ac:cxnSpMkLst>
            <pc:docMk/>
            <pc:sldMk cId="2699461716" sldId="366"/>
            <ac:cxnSpMk id="16" creationId="{818B20A9-44EA-ADEC-565E-138C3715333D}"/>
          </ac:cxnSpMkLst>
        </pc:cxnChg>
        <pc:cxnChg chg="add mod">
          <ac:chgData name="Lemaster, Cas" userId="88fb37e3-980f-423c-a9fc-4efcf600936a" providerId="ADAL" clId="{EC12C267-8BDD-5053-878F-C4C421E3F0F4}" dt="2026-01-27T19:36:09.574" v="1756" actId="14100"/>
          <ac:cxnSpMkLst>
            <pc:docMk/>
            <pc:sldMk cId="2699461716" sldId="366"/>
            <ac:cxnSpMk id="18" creationId="{5805CCA2-5292-2CBB-D1B4-5134B3EFD25A}"/>
          </ac:cxnSpMkLst>
        </pc:cxnChg>
        <pc:cxnChg chg="add mod">
          <ac:chgData name="Lemaster, Cas" userId="88fb37e3-980f-423c-a9fc-4efcf600936a" providerId="ADAL" clId="{EC12C267-8BDD-5053-878F-C4C421E3F0F4}" dt="2026-01-27T19:36:33.597" v="1766" actId="14100"/>
          <ac:cxnSpMkLst>
            <pc:docMk/>
            <pc:sldMk cId="2699461716" sldId="366"/>
            <ac:cxnSpMk id="20" creationId="{425D359C-89FE-BF80-081F-297A9BE8D41C}"/>
          </ac:cxnSpMkLst>
        </pc:cxnChg>
        <pc:cxnChg chg="add mod">
          <ac:chgData name="Lemaster, Cas" userId="88fb37e3-980f-423c-a9fc-4efcf600936a" providerId="ADAL" clId="{EC12C267-8BDD-5053-878F-C4C421E3F0F4}" dt="2026-01-27T19:38:43.326" v="1794" actId="14100"/>
          <ac:cxnSpMkLst>
            <pc:docMk/>
            <pc:sldMk cId="2699461716" sldId="366"/>
            <ac:cxnSpMk id="23" creationId="{D92BA228-E9B5-1C34-3296-E45B282D97C7}"/>
          </ac:cxnSpMkLst>
        </pc:cxnChg>
        <pc:cxnChg chg="add mod">
          <ac:chgData name="Lemaster, Cas" userId="88fb37e3-980f-423c-a9fc-4efcf600936a" providerId="ADAL" clId="{EC12C267-8BDD-5053-878F-C4C421E3F0F4}" dt="2026-01-27T19:39:22.690" v="1811" actId="14100"/>
          <ac:cxnSpMkLst>
            <pc:docMk/>
            <pc:sldMk cId="2699461716" sldId="366"/>
            <ac:cxnSpMk id="25" creationId="{0747400C-E939-A965-A1FB-81CB60202C52}"/>
          </ac:cxnSpMkLst>
        </pc:cxnChg>
        <pc:cxnChg chg="add mod">
          <ac:chgData name="Lemaster, Cas" userId="88fb37e3-980f-423c-a9fc-4efcf600936a" providerId="ADAL" clId="{EC12C267-8BDD-5053-878F-C4C421E3F0F4}" dt="2026-01-27T19:40:52" v="1847" actId="14100"/>
          <ac:cxnSpMkLst>
            <pc:docMk/>
            <pc:sldMk cId="2699461716" sldId="366"/>
            <ac:cxnSpMk id="29" creationId="{F0C5ED13-E6FC-B723-6FFC-CB60C8E127A0}"/>
          </ac:cxnSpMkLst>
        </pc:cxnChg>
        <pc:cxnChg chg="add mod">
          <ac:chgData name="Lemaster, Cas" userId="88fb37e3-980f-423c-a9fc-4efcf600936a" providerId="ADAL" clId="{EC12C267-8BDD-5053-878F-C4C421E3F0F4}" dt="2026-01-27T20:22:05.484" v="2118" actId="1037"/>
          <ac:cxnSpMkLst>
            <pc:docMk/>
            <pc:sldMk cId="2699461716" sldId="366"/>
            <ac:cxnSpMk id="61" creationId="{BC62E550-8575-68AC-94AA-19F4F3215EBE}"/>
          </ac:cxnSpMkLst>
        </pc:cxnChg>
        <pc:cxnChg chg="add mod">
          <ac:chgData name="Lemaster, Cas" userId="88fb37e3-980f-423c-a9fc-4efcf600936a" providerId="ADAL" clId="{EC12C267-8BDD-5053-878F-C4C421E3F0F4}" dt="2026-01-27T20:22:22.077" v="2141" actId="14100"/>
          <ac:cxnSpMkLst>
            <pc:docMk/>
            <pc:sldMk cId="2699461716" sldId="366"/>
            <ac:cxnSpMk id="63" creationId="{0BA1F53A-9212-DCED-D536-20CBC90CA9E6}"/>
          </ac:cxnSpMkLst>
        </pc:cxnChg>
        <pc:cxnChg chg="add mod">
          <ac:chgData name="Lemaster, Cas" userId="88fb37e3-980f-423c-a9fc-4efcf600936a" providerId="ADAL" clId="{EC12C267-8BDD-5053-878F-C4C421E3F0F4}" dt="2026-01-27T20:24:08.033" v="2175" actId="14100"/>
          <ac:cxnSpMkLst>
            <pc:docMk/>
            <pc:sldMk cId="2699461716" sldId="366"/>
            <ac:cxnSpMk id="65" creationId="{0FC2ECD4-32A3-0F38-5941-398DD7108613}"/>
          </ac:cxnSpMkLst>
        </pc:cxnChg>
        <pc:cxnChg chg="add mod">
          <ac:chgData name="Lemaster, Cas" userId="88fb37e3-980f-423c-a9fc-4efcf600936a" providerId="ADAL" clId="{EC12C267-8BDD-5053-878F-C4C421E3F0F4}" dt="2026-01-27T20:24:18.270" v="2178" actId="14100"/>
          <ac:cxnSpMkLst>
            <pc:docMk/>
            <pc:sldMk cId="2699461716" sldId="366"/>
            <ac:cxnSpMk id="67" creationId="{5CD2D482-6C5D-A32A-2BEB-51547560BEC3}"/>
          </ac:cxnSpMkLst>
        </pc:cxnChg>
        <pc:cxnChg chg="add mod">
          <ac:chgData name="Lemaster, Cas" userId="88fb37e3-980f-423c-a9fc-4efcf600936a" providerId="ADAL" clId="{EC12C267-8BDD-5053-878F-C4C421E3F0F4}" dt="2026-01-27T20:25:01.491" v="2186" actId="14100"/>
          <ac:cxnSpMkLst>
            <pc:docMk/>
            <pc:sldMk cId="2699461716" sldId="366"/>
            <ac:cxnSpMk id="69" creationId="{3DEFFACA-49D8-F7AA-F001-DB1EFF0D0654}"/>
          </ac:cxnSpMkLst>
        </pc:cxnChg>
        <pc:cxnChg chg="add mod">
          <ac:chgData name="Lemaster, Cas" userId="88fb37e3-980f-423c-a9fc-4efcf600936a" providerId="ADAL" clId="{EC12C267-8BDD-5053-878F-C4C421E3F0F4}" dt="2026-01-27T20:24:55.371" v="2185" actId="14100"/>
          <ac:cxnSpMkLst>
            <pc:docMk/>
            <pc:sldMk cId="2699461716" sldId="366"/>
            <ac:cxnSpMk id="71" creationId="{DAE75AAB-1FA1-8A13-2FCC-6117B8622DEB}"/>
          </ac:cxnSpMkLst>
        </pc:cxnChg>
        <pc:cxnChg chg="add mod">
          <ac:chgData name="Lemaster, Cas" userId="88fb37e3-980f-423c-a9fc-4efcf600936a" providerId="ADAL" clId="{EC12C267-8BDD-5053-878F-C4C421E3F0F4}" dt="2026-01-27T20:26:21.692" v="2210" actId="14100"/>
          <ac:cxnSpMkLst>
            <pc:docMk/>
            <pc:sldMk cId="2699461716" sldId="366"/>
            <ac:cxnSpMk id="75" creationId="{F3C12727-F10F-19EC-B1FA-0A2A93FAE18B}"/>
          </ac:cxnSpMkLst>
        </pc:cxnChg>
        <pc:cxnChg chg="add mod">
          <ac:chgData name="Lemaster, Cas" userId="88fb37e3-980f-423c-a9fc-4efcf600936a" providerId="ADAL" clId="{EC12C267-8BDD-5053-878F-C4C421E3F0F4}" dt="2026-01-27T20:26:41.309" v="2213" actId="14100"/>
          <ac:cxnSpMkLst>
            <pc:docMk/>
            <pc:sldMk cId="2699461716" sldId="366"/>
            <ac:cxnSpMk id="77" creationId="{ABBA76DD-6B5D-22E4-51D2-DC63E5061047}"/>
          </ac:cxnSpMkLst>
        </pc:cxnChg>
        <pc:cxnChg chg="add mod">
          <ac:chgData name="Lemaster, Cas" userId="88fb37e3-980f-423c-a9fc-4efcf600936a" providerId="ADAL" clId="{EC12C267-8BDD-5053-878F-C4C421E3F0F4}" dt="2026-01-27T20:26:58.429" v="2216" actId="14100"/>
          <ac:cxnSpMkLst>
            <pc:docMk/>
            <pc:sldMk cId="2699461716" sldId="366"/>
            <ac:cxnSpMk id="79" creationId="{7B57A738-7617-27BB-146B-919FD08DF22F}"/>
          </ac:cxnSpMkLst>
        </pc:cxnChg>
        <pc:cxnChg chg="add mod">
          <ac:chgData name="Lemaster, Cas" userId="88fb37e3-980f-423c-a9fc-4efcf600936a" providerId="ADAL" clId="{EC12C267-8BDD-5053-878F-C4C421E3F0F4}" dt="2026-01-27T20:27:33.897" v="2245" actId="14100"/>
          <ac:cxnSpMkLst>
            <pc:docMk/>
            <pc:sldMk cId="2699461716" sldId="366"/>
            <ac:cxnSpMk id="81" creationId="{89271493-C55A-2DF3-8CDE-AB36DF11CA6B}"/>
          </ac:cxnSpMkLst>
        </pc:cxnChg>
        <pc:cxnChg chg="add mod">
          <ac:chgData name="Lemaster, Cas" userId="88fb37e3-980f-423c-a9fc-4efcf600936a" providerId="ADAL" clId="{EC12C267-8BDD-5053-878F-C4C421E3F0F4}" dt="2026-01-27T21:05:39.696" v="2288" actId="692"/>
          <ac:cxnSpMkLst>
            <pc:docMk/>
            <pc:sldMk cId="2699461716" sldId="366"/>
            <ac:cxnSpMk id="83" creationId="{FACBBA3C-536F-7344-BBB0-4B90F221BDF2}"/>
          </ac:cxnSpMkLst>
        </pc:cxnChg>
        <pc:cxnChg chg="add mod">
          <ac:chgData name="Lemaster, Cas" userId="88fb37e3-980f-423c-a9fc-4efcf600936a" providerId="ADAL" clId="{EC12C267-8BDD-5053-878F-C4C421E3F0F4}" dt="2026-01-27T21:05:13.700" v="2285" actId="692"/>
          <ac:cxnSpMkLst>
            <pc:docMk/>
            <pc:sldMk cId="2699461716" sldId="366"/>
            <ac:cxnSpMk id="88" creationId="{D22CDB9B-448D-83BF-C13A-CF3F7702F0D9}"/>
          </ac:cxnSpMkLst>
        </pc:cxnChg>
        <pc:cxnChg chg="add mod">
          <ac:chgData name="Lemaster, Cas" userId="88fb37e3-980f-423c-a9fc-4efcf600936a" providerId="ADAL" clId="{EC12C267-8BDD-5053-878F-C4C421E3F0F4}" dt="2026-01-27T21:05:45.001" v="2289" actId="692"/>
          <ac:cxnSpMkLst>
            <pc:docMk/>
            <pc:sldMk cId="2699461716" sldId="366"/>
            <ac:cxnSpMk id="90" creationId="{A8356C9F-D33A-DC62-B8FF-EF339ACC7E19}"/>
          </ac:cxnSpMkLst>
        </pc:cxnChg>
        <pc:cxnChg chg="add mod">
          <ac:chgData name="Lemaster, Cas" userId="88fb37e3-980f-423c-a9fc-4efcf600936a" providerId="ADAL" clId="{EC12C267-8BDD-5053-878F-C4C421E3F0F4}" dt="2026-01-27T21:05:51.297" v="2290" actId="692"/>
          <ac:cxnSpMkLst>
            <pc:docMk/>
            <pc:sldMk cId="2699461716" sldId="366"/>
            <ac:cxnSpMk id="93" creationId="{A601D298-09B6-AA47-565B-532D55D26D83}"/>
          </ac:cxnSpMkLst>
        </pc:cxnChg>
        <pc:cxnChg chg="add mod">
          <ac:chgData name="Lemaster, Cas" userId="88fb37e3-980f-423c-a9fc-4efcf600936a" providerId="ADAL" clId="{EC12C267-8BDD-5053-878F-C4C421E3F0F4}" dt="2026-01-27T21:05:30.271" v="2287" actId="692"/>
          <ac:cxnSpMkLst>
            <pc:docMk/>
            <pc:sldMk cId="2699461716" sldId="366"/>
            <ac:cxnSpMk id="95" creationId="{D25FA8F9-D3B2-2687-AC44-858B8F592728}"/>
          </ac:cxnSpMkLst>
        </pc:cxnChg>
        <pc:cxnChg chg="add mod">
          <ac:chgData name="Lemaster, Cas" userId="88fb37e3-980f-423c-a9fc-4efcf600936a" providerId="ADAL" clId="{EC12C267-8BDD-5053-878F-C4C421E3F0F4}" dt="2026-01-27T21:05:20.124" v="2286" actId="692"/>
          <ac:cxnSpMkLst>
            <pc:docMk/>
            <pc:sldMk cId="2699461716" sldId="366"/>
            <ac:cxnSpMk id="97" creationId="{011BEA81-46F7-CB69-6558-B437ECC14B42}"/>
          </ac:cxnSpMkLst>
        </pc:cxnChg>
        <pc:cxnChg chg="add mod">
          <ac:chgData name="Lemaster, Cas" userId="88fb37e3-980f-423c-a9fc-4efcf600936a" providerId="ADAL" clId="{EC12C267-8BDD-5053-878F-C4C421E3F0F4}" dt="2026-01-28T17:30:01.195" v="2767" actId="14100"/>
          <ac:cxnSpMkLst>
            <pc:docMk/>
            <pc:sldMk cId="2699461716" sldId="366"/>
            <ac:cxnSpMk id="136" creationId="{DDBE5884-019D-BF07-C4D0-89EC81A61A57}"/>
          </ac:cxnSpMkLst>
        </pc:cxnChg>
        <pc:cxnChg chg="add mod">
          <ac:chgData name="Lemaster, Cas" userId="88fb37e3-980f-423c-a9fc-4efcf600936a" providerId="ADAL" clId="{EC12C267-8BDD-5053-878F-C4C421E3F0F4}" dt="2026-01-28T17:30:12.792" v="2770" actId="14100"/>
          <ac:cxnSpMkLst>
            <pc:docMk/>
            <pc:sldMk cId="2699461716" sldId="366"/>
            <ac:cxnSpMk id="138" creationId="{F63BF61E-A05D-1E12-D55E-0C4A08793893}"/>
          </ac:cxnSpMkLst>
        </pc:cxnChg>
        <pc:cxnChg chg="add mod">
          <ac:chgData name="Lemaster, Cas" userId="88fb37e3-980f-423c-a9fc-4efcf600936a" providerId="ADAL" clId="{EC12C267-8BDD-5053-878F-C4C421E3F0F4}" dt="2026-01-28T17:30:25.644" v="2773" actId="14100"/>
          <ac:cxnSpMkLst>
            <pc:docMk/>
            <pc:sldMk cId="2699461716" sldId="366"/>
            <ac:cxnSpMk id="140" creationId="{E14166F1-319A-DFAB-72FD-197E4ACBDBF1}"/>
          </ac:cxnSpMkLst>
        </pc:cxnChg>
        <pc:cxnChg chg="add mod">
          <ac:chgData name="Lemaster, Cas" userId="88fb37e3-980f-423c-a9fc-4efcf600936a" providerId="ADAL" clId="{EC12C267-8BDD-5053-878F-C4C421E3F0F4}" dt="2026-01-28T17:30:38.734" v="2776" actId="14100"/>
          <ac:cxnSpMkLst>
            <pc:docMk/>
            <pc:sldMk cId="2699461716" sldId="366"/>
            <ac:cxnSpMk id="142" creationId="{D451B0D3-1503-6BEF-3CDD-9B44AF7F11D5}"/>
          </ac:cxnSpMkLst>
        </pc:cxnChg>
      </pc:sldChg>
      <pc:sldChg chg="modSp mod">
        <pc:chgData name="Lemaster, Cas" userId="88fb37e3-980f-423c-a9fc-4efcf600936a" providerId="ADAL" clId="{EC12C267-8BDD-5053-878F-C4C421E3F0F4}" dt="2026-02-03T17:04:15.267" v="8567" actId="20577"/>
        <pc:sldMkLst>
          <pc:docMk/>
          <pc:sldMk cId="797144360" sldId="378"/>
        </pc:sldMkLst>
        <pc:spChg chg="mod">
          <ac:chgData name="Lemaster, Cas" userId="88fb37e3-980f-423c-a9fc-4efcf600936a" providerId="ADAL" clId="{EC12C267-8BDD-5053-878F-C4C421E3F0F4}" dt="2026-01-26T22:53:07.016" v="1133" actId="20577"/>
          <ac:spMkLst>
            <pc:docMk/>
            <pc:sldMk cId="797144360" sldId="378"/>
            <ac:spMk id="2" creationId="{DEF14CB6-1E15-9633-489E-96F0753C81BA}"/>
          </ac:spMkLst>
        </pc:spChg>
        <pc:spChg chg="mod">
          <ac:chgData name="Lemaster, Cas" userId="88fb37e3-980f-423c-a9fc-4efcf600936a" providerId="ADAL" clId="{EC12C267-8BDD-5053-878F-C4C421E3F0F4}" dt="2026-02-03T17:04:15.267" v="8567" actId="20577"/>
          <ac:spMkLst>
            <pc:docMk/>
            <pc:sldMk cId="797144360" sldId="378"/>
            <ac:spMk id="6" creationId="{268B33DE-0E9C-EE6B-C0AF-8C8C6BC2791A}"/>
          </ac:spMkLst>
        </pc:spChg>
      </pc:sldChg>
      <pc:sldChg chg="modSp mod">
        <pc:chgData name="Lemaster, Cas" userId="88fb37e3-980f-423c-a9fc-4efcf600936a" providerId="ADAL" clId="{EC12C267-8BDD-5053-878F-C4C421E3F0F4}" dt="2026-01-29T15:26:27.859" v="8425" actId="20577"/>
        <pc:sldMkLst>
          <pc:docMk/>
          <pc:sldMk cId="482193763" sldId="380"/>
        </pc:sldMkLst>
        <pc:spChg chg="mod">
          <ac:chgData name="Lemaster, Cas" userId="88fb37e3-980f-423c-a9fc-4efcf600936a" providerId="ADAL" clId="{EC12C267-8BDD-5053-878F-C4C421E3F0F4}" dt="2026-01-29T15:26:27.859" v="8425" actId="20577"/>
          <ac:spMkLst>
            <pc:docMk/>
            <pc:sldMk cId="482193763" sldId="380"/>
            <ac:spMk id="3" creationId="{67B8DAF5-F4AE-E5F9-21A7-F9E3A93800FF}"/>
          </ac:spMkLst>
        </pc:spChg>
      </pc:sldChg>
      <pc:sldChg chg="addSp modSp add mod">
        <pc:chgData name="Lemaster, Cas" userId="88fb37e3-980f-423c-a9fc-4efcf600936a" providerId="ADAL" clId="{EC12C267-8BDD-5053-878F-C4C421E3F0F4}" dt="2026-01-30T19:47:10.368" v="8562" actId="20577"/>
        <pc:sldMkLst>
          <pc:docMk/>
          <pc:sldMk cId="4099383472" sldId="382"/>
        </pc:sldMkLst>
        <pc:spChg chg="mod">
          <ac:chgData name="Lemaster, Cas" userId="88fb37e3-980f-423c-a9fc-4efcf600936a" providerId="ADAL" clId="{EC12C267-8BDD-5053-878F-C4C421E3F0F4}" dt="2026-01-27T18:40:59.861" v="1601" actId="20577"/>
          <ac:spMkLst>
            <pc:docMk/>
            <pc:sldMk cId="4099383472" sldId="382"/>
            <ac:spMk id="2" creationId="{E042B67C-6B3C-11EF-3562-D4DD3C340B48}"/>
          </ac:spMkLst>
        </pc:spChg>
        <pc:spChg chg="mod">
          <ac:chgData name="Lemaster, Cas" userId="88fb37e3-980f-423c-a9fc-4efcf600936a" providerId="ADAL" clId="{EC12C267-8BDD-5053-878F-C4C421E3F0F4}" dt="2026-01-30T19:47:10.368" v="8562" actId="20577"/>
          <ac:spMkLst>
            <pc:docMk/>
            <pc:sldMk cId="4099383472" sldId="382"/>
            <ac:spMk id="3" creationId="{52B5CACA-FD2F-53BB-6C07-8424FF3B861D}"/>
          </ac:spMkLst>
        </pc:spChg>
        <pc:picChg chg="add mod">
          <ac:chgData name="Lemaster, Cas" userId="88fb37e3-980f-423c-a9fc-4efcf600936a" providerId="ADAL" clId="{EC12C267-8BDD-5053-878F-C4C421E3F0F4}" dt="2026-01-28T18:14:46.632" v="3506" actId="1037"/>
          <ac:picMkLst>
            <pc:docMk/>
            <pc:sldMk cId="4099383472" sldId="382"/>
            <ac:picMk id="5" creationId="{B042A40B-4F54-3313-5A54-94F65A1F08C8}"/>
          </ac:picMkLst>
        </pc:picChg>
        <pc:picChg chg="add mod">
          <ac:chgData name="Lemaster, Cas" userId="88fb37e3-980f-423c-a9fc-4efcf600936a" providerId="ADAL" clId="{EC12C267-8BDD-5053-878F-C4C421E3F0F4}" dt="2026-01-28T18:14:40.023" v="3486" actId="1036"/>
          <ac:picMkLst>
            <pc:docMk/>
            <pc:sldMk cId="4099383472" sldId="382"/>
            <ac:picMk id="6" creationId="{91FEBD65-BFAE-A8E5-495C-A91D67C13441}"/>
          </ac:picMkLst>
        </pc:picChg>
      </pc:sldChg>
      <pc:sldChg chg="modSp add mod">
        <pc:chgData name="Lemaster, Cas" userId="88fb37e3-980f-423c-a9fc-4efcf600936a" providerId="ADAL" clId="{EC12C267-8BDD-5053-878F-C4C421E3F0F4}" dt="2026-01-28T18:41:26.695" v="4513" actId="20577"/>
        <pc:sldMkLst>
          <pc:docMk/>
          <pc:sldMk cId="1353664013" sldId="383"/>
        </pc:sldMkLst>
        <pc:spChg chg="mod">
          <ac:chgData name="Lemaster, Cas" userId="88fb37e3-980f-423c-a9fc-4efcf600936a" providerId="ADAL" clId="{EC12C267-8BDD-5053-878F-C4C421E3F0F4}" dt="2026-01-28T18:18:40.172" v="3529" actId="20577"/>
          <ac:spMkLst>
            <pc:docMk/>
            <pc:sldMk cId="1353664013" sldId="383"/>
            <ac:spMk id="2" creationId="{A517FA64-0CF8-D0A4-76AE-8DB9A35346AA}"/>
          </ac:spMkLst>
        </pc:spChg>
        <pc:spChg chg="mod">
          <ac:chgData name="Lemaster, Cas" userId="88fb37e3-980f-423c-a9fc-4efcf600936a" providerId="ADAL" clId="{EC12C267-8BDD-5053-878F-C4C421E3F0F4}" dt="2026-01-28T18:41:26.695" v="4513" actId="20577"/>
          <ac:spMkLst>
            <pc:docMk/>
            <pc:sldMk cId="1353664013" sldId="383"/>
            <ac:spMk id="3" creationId="{05F498C3-F00D-A24F-BC6F-6DC96AFAF202}"/>
          </ac:spMkLst>
        </pc:spChg>
      </pc:sldChg>
      <pc:sldChg chg="modSp add mod">
        <pc:chgData name="Lemaster, Cas" userId="88fb37e3-980f-423c-a9fc-4efcf600936a" providerId="ADAL" clId="{EC12C267-8BDD-5053-878F-C4C421E3F0F4}" dt="2026-01-28T19:01:21.517" v="5018" actId="20577"/>
        <pc:sldMkLst>
          <pc:docMk/>
          <pc:sldMk cId="2158863419" sldId="384"/>
        </pc:sldMkLst>
        <pc:spChg chg="mod">
          <ac:chgData name="Lemaster, Cas" userId="88fb37e3-980f-423c-a9fc-4efcf600936a" providerId="ADAL" clId="{EC12C267-8BDD-5053-878F-C4C421E3F0F4}" dt="2026-01-28T18:45:11.146" v="4530" actId="20577"/>
          <ac:spMkLst>
            <pc:docMk/>
            <pc:sldMk cId="2158863419" sldId="384"/>
            <ac:spMk id="2" creationId="{71F535A1-75E8-7078-6946-9EF08DE5E1DF}"/>
          </ac:spMkLst>
        </pc:spChg>
        <pc:spChg chg="mod">
          <ac:chgData name="Lemaster, Cas" userId="88fb37e3-980f-423c-a9fc-4efcf600936a" providerId="ADAL" clId="{EC12C267-8BDD-5053-878F-C4C421E3F0F4}" dt="2026-01-28T19:01:21.517" v="5018" actId="20577"/>
          <ac:spMkLst>
            <pc:docMk/>
            <pc:sldMk cId="2158863419" sldId="384"/>
            <ac:spMk id="3" creationId="{8E3A8E37-DB21-57C9-319D-37F89F9BB5F4}"/>
          </ac:spMkLst>
        </pc:spChg>
      </pc:sldChg>
      <pc:sldChg chg="modSp new mod">
        <pc:chgData name="Lemaster, Cas" userId="88fb37e3-980f-423c-a9fc-4efcf600936a" providerId="ADAL" clId="{EC12C267-8BDD-5053-878F-C4C421E3F0F4}" dt="2026-01-28T19:37:46.828" v="5548" actId="20577"/>
        <pc:sldMkLst>
          <pc:docMk/>
          <pc:sldMk cId="1370662993" sldId="387"/>
        </pc:sldMkLst>
        <pc:spChg chg="mod">
          <ac:chgData name="Lemaster, Cas" userId="88fb37e3-980f-423c-a9fc-4efcf600936a" providerId="ADAL" clId="{EC12C267-8BDD-5053-878F-C4C421E3F0F4}" dt="2026-01-28T19:18:42.773" v="5090" actId="20577"/>
          <ac:spMkLst>
            <pc:docMk/>
            <pc:sldMk cId="1370662993" sldId="387"/>
            <ac:spMk id="2" creationId="{7042B87B-284F-40D0-BD2E-96FAC75631E9}"/>
          </ac:spMkLst>
        </pc:spChg>
        <pc:spChg chg="mod">
          <ac:chgData name="Lemaster, Cas" userId="88fb37e3-980f-423c-a9fc-4efcf600936a" providerId="ADAL" clId="{EC12C267-8BDD-5053-878F-C4C421E3F0F4}" dt="2026-01-28T19:37:46.828" v="5548" actId="20577"/>
          <ac:spMkLst>
            <pc:docMk/>
            <pc:sldMk cId="1370662993" sldId="387"/>
            <ac:spMk id="3" creationId="{CEE6FF88-C9F3-A895-581B-9BEC2CF95A0F}"/>
          </ac:spMkLst>
        </pc:spChg>
      </pc:sldChg>
      <pc:sldChg chg="modSp add mod">
        <pc:chgData name="Lemaster, Cas" userId="88fb37e3-980f-423c-a9fc-4efcf600936a" providerId="ADAL" clId="{EC12C267-8BDD-5053-878F-C4C421E3F0F4}" dt="2026-01-28T21:57:23.115" v="8151" actId="27636"/>
        <pc:sldMkLst>
          <pc:docMk/>
          <pc:sldMk cId="2125448860" sldId="388"/>
        </pc:sldMkLst>
        <pc:spChg chg="mod">
          <ac:chgData name="Lemaster, Cas" userId="88fb37e3-980f-423c-a9fc-4efcf600936a" providerId="ADAL" clId="{EC12C267-8BDD-5053-878F-C4C421E3F0F4}" dt="2026-01-28T21:57:23.115" v="8151" actId="27636"/>
          <ac:spMkLst>
            <pc:docMk/>
            <pc:sldMk cId="2125448860" sldId="388"/>
            <ac:spMk id="3" creationId="{0836CD55-7EAA-449F-BC14-736952C452F5}"/>
          </ac:spMkLst>
        </pc:spChg>
      </pc:sldChg>
      <pc:sldChg chg="addSp modSp new mod">
        <pc:chgData name="Lemaster, Cas" userId="88fb37e3-980f-423c-a9fc-4efcf600936a" providerId="ADAL" clId="{EC12C267-8BDD-5053-878F-C4C421E3F0F4}" dt="2026-01-29T15:40:14.183" v="8470" actId="1076"/>
        <pc:sldMkLst>
          <pc:docMk/>
          <pc:sldMk cId="3884957110" sldId="389"/>
        </pc:sldMkLst>
        <pc:spChg chg="mod">
          <ac:chgData name="Lemaster, Cas" userId="88fb37e3-980f-423c-a9fc-4efcf600936a" providerId="ADAL" clId="{EC12C267-8BDD-5053-878F-C4C421E3F0F4}" dt="2026-01-28T20:11:46.944" v="6265" actId="20577"/>
          <ac:spMkLst>
            <pc:docMk/>
            <pc:sldMk cId="3884957110" sldId="389"/>
            <ac:spMk id="2" creationId="{F4043E47-A6A0-B61F-697C-9CD7BC01F8BD}"/>
          </ac:spMkLst>
        </pc:spChg>
        <pc:spChg chg="mod">
          <ac:chgData name="Lemaster, Cas" userId="88fb37e3-980f-423c-a9fc-4efcf600936a" providerId="ADAL" clId="{EC12C267-8BDD-5053-878F-C4C421E3F0F4}" dt="2026-01-29T15:39:26.579" v="8464" actId="20577"/>
          <ac:spMkLst>
            <pc:docMk/>
            <pc:sldMk cId="3884957110" sldId="389"/>
            <ac:spMk id="3" creationId="{8D471EE3-602C-F0AE-6333-24CB7863A199}"/>
          </ac:spMkLst>
        </pc:spChg>
        <pc:picChg chg="add mod">
          <ac:chgData name="Lemaster, Cas" userId="88fb37e3-980f-423c-a9fc-4efcf600936a" providerId="ADAL" clId="{EC12C267-8BDD-5053-878F-C4C421E3F0F4}" dt="2026-01-29T15:40:14.183" v="8470" actId="1076"/>
          <ac:picMkLst>
            <pc:docMk/>
            <pc:sldMk cId="3884957110" sldId="389"/>
            <ac:picMk id="5" creationId="{3C3DE6A2-05AC-A45D-0E79-24306E086253}"/>
          </ac:picMkLst>
        </pc:picChg>
      </pc:sldChg>
      <pc:sldChg chg="addSp modSp add mod">
        <pc:chgData name="Lemaster, Cas" userId="88fb37e3-980f-423c-a9fc-4efcf600936a" providerId="ADAL" clId="{EC12C267-8BDD-5053-878F-C4C421E3F0F4}" dt="2026-01-29T15:45:39.239" v="8509" actId="14100"/>
        <pc:sldMkLst>
          <pc:docMk/>
          <pc:sldMk cId="1753797176" sldId="390"/>
        </pc:sldMkLst>
        <pc:spChg chg="mod">
          <ac:chgData name="Lemaster, Cas" userId="88fb37e3-980f-423c-a9fc-4efcf600936a" providerId="ADAL" clId="{EC12C267-8BDD-5053-878F-C4C421E3F0F4}" dt="2026-01-28T20:24:24.300" v="6480" actId="20577"/>
          <ac:spMkLst>
            <pc:docMk/>
            <pc:sldMk cId="1753797176" sldId="390"/>
            <ac:spMk id="2" creationId="{781126D5-3886-7333-C1BC-976122DCEACC}"/>
          </ac:spMkLst>
        </pc:spChg>
        <pc:spChg chg="mod">
          <ac:chgData name="Lemaster, Cas" userId="88fb37e3-980f-423c-a9fc-4efcf600936a" providerId="ADAL" clId="{EC12C267-8BDD-5053-878F-C4C421E3F0F4}" dt="2026-01-29T15:44:23.438" v="8499" actId="20577"/>
          <ac:spMkLst>
            <pc:docMk/>
            <pc:sldMk cId="1753797176" sldId="390"/>
            <ac:spMk id="3" creationId="{11FAA8DB-A71D-41F4-1835-4C63AFBFB61D}"/>
          </ac:spMkLst>
        </pc:spChg>
        <pc:picChg chg="add mod">
          <ac:chgData name="Lemaster, Cas" userId="88fb37e3-980f-423c-a9fc-4efcf600936a" providerId="ADAL" clId="{EC12C267-8BDD-5053-878F-C4C421E3F0F4}" dt="2026-01-29T15:45:39.239" v="8509" actId="14100"/>
          <ac:picMkLst>
            <pc:docMk/>
            <pc:sldMk cId="1753797176" sldId="390"/>
            <ac:picMk id="5" creationId="{FCC01203-E375-C444-440E-29895D4FCFAD}"/>
          </ac:picMkLst>
        </pc:picChg>
      </pc:sldChg>
      <pc:sldChg chg="addSp modSp add mod">
        <pc:chgData name="Lemaster, Cas" userId="88fb37e3-980f-423c-a9fc-4efcf600936a" providerId="ADAL" clId="{EC12C267-8BDD-5053-878F-C4C421E3F0F4}" dt="2026-01-29T15:50:31.482" v="8516" actId="20577"/>
        <pc:sldMkLst>
          <pc:docMk/>
          <pc:sldMk cId="2295288429" sldId="391"/>
        </pc:sldMkLst>
        <pc:spChg chg="mod">
          <ac:chgData name="Lemaster, Cas" userId="88fb37e3-980f-423c-a9fc-4efcf600936a" providerId="ADAL" clId="{EC12C267-8BDD-5053-878F-C4C421E3F0F4}" dt="2026-01-28T21:22:09.032" v="7521" actId="20577"/>
          <ac:spMkLst>
            <pc:docMk/>
            <pc:sldMk cId="2295288429" sldId="391"/>
            <ac:spMk id="2" creationId="{AA27A5A1-F865-B29F-9611-133A7D0DFCEA}"/>
          </ac:spMkLst>
        </pc:spChg>
        <pc:spChg chg="mod">
          <ac:chgData name="Lemaster, Cas" userId="88fb37e3-980f-423c-a9fc-4efcf600936a" providerId="ADAL" clId="{EC12C267-8BDD-5053-878F-C4C421E3F0F4}" dt="2026-01-29T15:50:31.482" v="8516" actId="20577"/>
          <ac:spMkLst>
            <pc:docMk/>
            <pc:sldMk cId="2295288429" sldId="391"/>
            <ac:spMk id="3" creationId="{5D306C08-748C-EA19-AABC-2E4EC2CC747D}"/>
          </ac:spMkLst>
        </pc:spChg>
        <pc:spChg chg="add mod">
          <ac:chgData name="Lemaster, Cas" userId="88fb37e3-980f-423c-a9fc-4efcf600936a" providerId="ADAL" clId="{EC12C267-8BDD-5053-878F-C4C421E3F0F4}" dt="2026-01-28T22:24:55.426" v="8160"/>
          <ac:spMkLst>
            <pc:docMk/>
            <pc:sldMk cId="2295288429" sldId="391"/>
            <ac:spMk id="8" creationId="{333C9ACE-4EF3-2B9C-228F-D1958B8C4354}"/>
          </ac:spMkLst>
        </pc:spChg>
        <pc:picChg chg="add mod modCrop">
          <ac:chgData name="Lemaster, Cas" userId="88fb37e3-980f-423c-a9fc-4efcf600936a" providerId="ADAL" clId="{EC12C267-8BDD-5053-878F-C4C421E3F0F4}" dt="2026-01-28T21:33:00.633" v="7585" actId="732"/>
          <ac:picMkLst>
            <pc:docMk/>
            <pc:sldMk cId="2295288429" sldId="391"/>
            <ac:picMk id="5" creationId="{18577A5F-1EAE-9DA6-9111-6A8D4E079B31}"/>
          </ac:picMkLst>
        </pc:picChg>
        <pc:picChg chg="add mod modCrop">
          <ac:chgData name="Lemaster, Cas" userId="88fb37e3-980f-423c-a9fc-4efcf600936a" providerId="ADAL" clId="{EC12C267-8BDD-5053-878F-C4C421E3F0F4}" dt="2026-01-28T21:32:39.232" v="7582" actId="732"/>
          <ac:picMkLst>
            <pc:docMk/>
            <pc:sldMk cId="2295288429" sldId="391"/>
            <ac:picMk id="7" creationId="{DBEB589B-63C4-D2B8-51F3-75FB5F0279AB}"/>
          </ac:picMkLst>
        </pc:picChg>
      </pc:sldChg>
      <pc:sldChg chg="addSp modSp add mod">
        <pc:chgData name="Lemaster, Cas" userId="88fb37e3-980f-423c-a9fc-4efcf600936a" providerId="ADAL" clId="{EC12C267-8BDD-5053-878F-C4C421E3F0F4}" dt="2026-01-28T21:32:06.490" v="7581" actId="20577"/>
        <pc:sldMkLst>
          <pc:docMk/>
          <pc:sldMk cId="2369241786" sldId="392"/>
        </pc:sldMkLst>
        <pc:spChg chg="mod">
          <ac:chgData name="Lemaster, Cas" userId="88fb37e3-980f-423c-a9fc-4efcf600936a" providerId="ADAL" clId="{EC12C267-8BDD-5053-878F-C4C421E3F0F4}" dt="2026-01-28T21:22:20.854" v="7533" actId="20577"/>
          <ac:spMkLst>
            <pc:docMk/>
            <pc:sldMk cId="2369241786" sldId="392"/>
            <ac:spMk id="2" creationId="{17D77C04-C5F7-3CDC-5FE8-C4A33AC1A509}"/>
          </ac:spMkLst>
        </pc:spChg>
        <pc:spChg chg="mod">
          <ac:chgData name="Lemaster, Cas" userId="88fb37e3-980f-423c-a9fc-4efcf600936a" providerId="ADAL" clId="{EC12C267-8BDD-5053-878F-C4C421E3F0F4}" dt="2026-01-28T21:32:06.490" v="7581" actId="20577"/>
          <ac:spMkLst>
            <pc:docMk/>
            <pc:sldMk cId="2369241786" sldId="392"/>
            <ac:spMk id="3" creationId="{FB773814-E0DA-BF7F-C8BD-862C17D5DF0C}"/>
          </ac:spMkLst>
        </pc:spChg>
        <pc:picChg chg="add mod">
          <ac:chgData name="Lemaster, Cas" userId="88fb37e3-980f-423c-a9fc-4efcf600936a" providerId="ADAL" clId="{EC12C267-8BDD-5053-878F-C4C421E3F0F4}" dt="2026-01-28T21:31:18.082" v="7553" actId="1076"/>
          <ac:picMkLst>
            <pc:docMk/>
            <pc:sldMk cId="2369241786" sldId="392"/>
            <ac:picMk id="5" creationId="{5C436FC6-A32E-27D7-6208-D94CB357CB5E}"/>
          </ac:picMkLst>
        </pc:picChg>
      </pc:sldChg>
      <pc:sldChg chg="addSp delSp modSp add mod">
        <pc:chgData name="Lemaster, Cas" userId="88fb37e3-980f-423c-a9fc-4efcf600936a" providerId="ADAL" clId="{EC12C267-8BDD-5053-878F-C4C421E3F0F4}" dt="2026-01-28T22:25:06.645" v="8162"/>
        <pc:sldMkLst>
          <pc:docMk/>
          <pc:sldMk cId="2499073021" sldId="393"/>
        </pc:sldMkLst>
        <pc:spChg chg="mod">
          <ac:chgData name="Lemaster, Cas" userId="88fb37e3-980f-423c-a9fc-4efcf600936a" providerId="ADAL" clId="{EC12C267-8BDD-5053-878F-C4C421E3F0F4}" dt="2026-01-28T21:35:49.445" v="7613" actId="20577"/>
          <ac:spMkLst>
            <pc:docMk/>
            <pc:sldMk cId="2499073021" sldId="393"/>
            <ac:spMk id="2" creationId="{18700B91-3DA7-3FF5-41A1-3D3734682DE5}"/>
          </ac:spMkLst>
        </pc:spChg>
        <pc:spChg chg="mod">
          <ac:chgData name="Lemaster, Cas" userId="88fb37e3-980f-423c-a9fc-4efcf600936a" providerId="ADAL" clId="{EC12C267-8BDD-5053-878F-C4C421E3F0F4}" dt="2026-01-28T21:44:24.242" v="7843" actId="20577"/>
          <ac:spMkLst>
            <pc:docMk/>
            <pc:sldMk cId="2499073021" sldId="393"/>
            <ac:spMk id="3" creationId="{A10CA3EB-482F-869E-FE1F-E16BAA7B3D6F}"/>
          </ac:spMkLst>
        </pc:spChg>
        <pc:spChg chg="add mod">
          <ac:chgData name="Lemaster, Cas" userId="88fb37e3-980f-423c-a9fc-4efcf600936a" providerId="ADAL" clId="{EC12C267-8BDD-5053-878F-C4C421E3F0F4}" dt="2026-01-28T22:25:06.645" v="8162"/>
          <ac:spMkLst>
            <pc:docMk/>
            <pc:sldMk cId="2499073021" sldId="393"/>
            <ac:spMk id="4" creationId="{C46C435B-4D05-97DB-7B26-F0CA1F810AA1}"/>
          </ac:spMkLst>
        </pc:spChg>
      </pc:sldChg>
      <pc:sldChg chg="modSp new mod">
        <pc:chgData name="Lemaster, Cas" userId="88fb37e3-980f-423c-a9fc-4efcf600936a" providerId="ADAL" clId="{EC12C267-8BDD-5053-878F-C4C421E3F0F4}" dt="2026-01-28T22:30:42.357" v="8352" actId="20577"/>
        <pc:sldMkLst>
          <pc:docMk/>
          <pc:sldMk cId="2202189688" sldId="394"/>
        </pc:sldMkLst>
        <pc:spChg chg="mod">
          <ac:chgData name="Lemaster, Cas" userId="88fb37e3-980f-423c-a9fc-4efcf600936a" providerId="ADAL" clId="{EC12C267-8BDD-5053-878F-C4C421E3F0F4}" dt="2026-01-28T21:45:35.416" v="7861" actId="20577"/>
          <ac:spMkLst>
            <pc:docMk/>
            <pc:sldMk cId="2202189688" sldId="394"/>
            <ac:spMk id="2" creationId="{E805A602-5443-8006-5CB4-F9467672759D}"/>
          </ac:spMkLst>
        </pc:spChg>
        <pc:spChg chg="mod">
          <ac:chgData name="Lemaster, Cas" userId="88fb37e3-980f-423c-a9fc-4efcf600936a" providerId="ADAL" clId="{EC12C267-8BDD-5053-878F-C4C421E3F0F4}" dt="2026-01-28T22:30:42.357" v="8352" actId="20577"/>
          <ac:spMkLst>
            <pc:docMk/>
            <pc:sldMk cId="2202189688" sldId="394"/>
            <ac:spMk id="3" creationId="{4769F1C3-5282-D53D-7DDC-9E168B569A49}"/>
          </ac:spMkLst>
        </pc:spChg>
      </pc:sldChg>
    </pc:docChg>
  </pc:docChgLst>
  <pc:docChgLst>
    <pc:chgData name="Smail, Craig, PhD" userId="S::csmail@cmh.edu::28e4c7ad-01cb-4f93-bbde-79d851330803" providerId="AD" clId="Web-{13204052-8EAA-679F-DD4D-811812355F58}"/>
    <pc:docChg chg="delSld modSld">
      <pc:chgData name="Smail, Craig, PhD" userId="S::csmail@cmh.edu::28e4c7ad-01cb-4f93-bbde-79d851330803" providerId="AD" clId="Web-{13204052-8EAA-679F-DD4D-811812355F58}" dt="2026-01-27T17:43:48.039" v="110"/>
      <pc:docMkLst>
        <pc:docMk/>
      </pc:docMkLst>
      <pc:sldChg chg="addSp modSp">
        <pc:chgData name="Smail, Craig, PhD" userId="S::csmail@cmh.edu::28e4c7ad-01cb-4f93-bbde-79d851330803" providerId="AD" clId="Web-{13204052-8EAA-679F-DD4D-811812355F58}" dt="2026-01-27T17:42:08.163" v="40" actId="1076"/>
        <pc:sldMkLst>
          <pc:docMk/>
          <pc:sldMk cId="2810473083" sldId="375"/>
        </pc:sldMkLst>
        <pc:spChg chg="mod">
          <ac:chgData name="Smail, Craig, PhD" userId="S::csmail@cmh.edu::28e4c7ad-01cb-4f93-bbde-79d851330803" providerId="AD" clId="Web-{13204052-8EAA-679F-DD4D-811812355F58}" dt="2026-01-27T17:41:26.335" v="27" actId="20577"/>
          <ac:spMkLst>
            <pc:docMk/>
            <pc:sldMk cId="2810473083" sldId="375"/>
            <ac:spMk id="2" creationId="{F7D9BA6B-AE1B-6185-9B68-03F9D1B8E5F3}"/>
          </ac:spMkLst>
        </pc:spChg>
        <pc:spChg chg="add mod">
          <ac:chgData name="Smail, Craig, PhD" userId="S::csmail@cmh.edu::28e4c7ad-01cb-4f93-bbde-79d851330803" providerId="AD" clId="Web-{13204052-8EAA-679F-DD4D-811812355F58}" dt="2026-01-27T17:42:00.538" v="37" actId="20577"/>
          <ac:spMkLst>
            <pc:docMk/>
            <pc:sldMk cId="2810473083" sldId="375"/>
            <ac:spMk id="3" creationId="{50BBFD18-7B63-A803-27AD-E838D91F34BB}"/>
          </ac:spMkLst>
        </pc:spChg>
      </pc:sldChg>
      <pc:sldChg chg="delSp modSp">
        <pc:chgData name="Smail, Craig, PhD" userId="S::csmail@cmh.edu::28e4c7ad-01cb-4f93-bbde-79d851330803" providerId="AD" clId="Web-{13204052-8EAA-679F-DD4D-811812355F58}" dt="2026-01-27T17:43:48.039" v="110"/>
        <pc:sldMkLst>
          <pc:docMk/>
          <pc:sldMk cId="2861306873" sldId="376"/>
        </pc:sldMkLst>
        <pc:spChg chg="mod">
          <ac:chgData name="Smail, Craig, PhD" userId="S::csmail@cmh.edu::28e4c7ad-01cb-4f93-bbde-79d851330803" providerId="AD" clId="Web-{13204052-8EAA-679F-DD4D-811812355F58}" dt="2026-01-27T17:43:44.414" v="109" actId="1076"/>
          <ac:spMkLst>
            <pc:docMk/>
            <pc:sldMk cId="2861306873" sldId="376"/>
            <ac:spMk id="2" creationId="{2E8BAD00-645A-0DD7-FBC1-DEB95912230E}"/>
          </ac:spMkLst>
        </pc:spChg>
      </pc:sldChg>
      <pc:sldChg chg="modSp">
        <pc:chgData name="Smail, Craig, PhD" userId="S::csmail@cmh.edu::28e4c7ad-01cb-4f93-bbde-79d851330803" providerId="AD" clId="Web-{13204052-8EAA-679F-DD4D-811812355F58}" dt="2026-01-27T17:43:10.852" v="57" actId="20577"/>
        <pc:sldMkLst>
          <pc:docMk/>
          <pc:sldMk cId="797144360" sldId="378"/>
        </pc:sldMkLst>
        <pc:spChg chg="mod">
          <ac:chgData name="Smail, Craig, PhD" userId="S::csmail@cmh.edu::28e4c7ad-01cb-4f93-bbde-79d851330803" providerId="AD" clId="Web-{13204052-8EAA-679F-DD4D-811812355F58}" dt="2026-01-27T17:43:10.852" v="57" actId="20577"/>
          <ac:spMkLst>
            <pc:docMk/>
            <pc:sldMk cId="797144360" sldId="378"/>
            <ac:spMk id="6" creationId="{268B33DE-0E9C-EE6B-C0AF-8C8C6BC2791A}"/>
          </ac:spMkLst>
        </pc:spChg>
      </pc:sldChg>
    </pc:docChg>
  </pc:docChgLst>
  <pc:docChgLst>
    <pc:chgData name="Smail, Craig, PhD" userId="S::csmail@cmh.edu::28e4c7ad-01cb-4f93-bbde-79d851330803" providerId="AD" clId="Web-{3F190DF1-5A19-C69C-1E5D-9B1259B17710}"/>
    <pc:docChg chg="modSld">
      <pc:chgData name="Smail, Craig, PhD" userId="S::csmail@cmh.edu::28e4c7ad-01cb-4f93-bbde-79d851330803" providerId="AD" clId="Web-{3F190DF1-5A19-C69C-1E5D-9B1259B17710}" dt="2026-01-27T18:47:14.478" v="25" actId="20577"/>
      <pc:docMkLst>
        <pc:docMk/>
      </pc:docMkLst>
      <pc:sldChg chg="modSp">
        <pc:chgData name="Smail, Craig, PhD" userId="S::csmail@cmh.edu::28e4c7ad-01cb-4f93-bbde-79d851330803" providerId="AD" clId="Web-{3F190DF1-5A19-C69C-1E5D-9B1259B17710}" dt="2026-01-27T18:47:14.478" v="25" actId="20577"/>
        <pc:sldMkLst>
          <pc:docMk/>
          <pc:sldMk cId="1909266883" sldId="386"/>
        </pc:sldMkLst>
        <pc:spChg chg="mod">
          <ac:chgData name="Smail, Craig, PhD" userId="S::csmail@cmh.edu::28e4c7ad-01cb-4f93-bbde-79d851330803" providerId="AD" clId="Web-{3F190DF1-5A19-C69C-1E5D-9B1259B17710}" dt="2026-01-27T18:47:14.478" v="25" actId="20577"/>
          <ac:spMkLst>
            <pc:docMk/>
            <pc:sldMk cId="1909266883" sldId="386"/>
            <ac:spMk id="7" creationId="{55331553-91FA-7AA6-8932-1D0961BD9F2B}"/>
          </ac:spMkLst>
        </pc:spChg>
      </pc:sldChg>
    </pc:docChg>
  </pc:docChgLst>
  <pc:docChgLst>
    <pc:chgData name="Smail, Craig, PhD" userId="28e4c7ad-01cb-4f93-bbde-79d851330803" providerId="ADAL" clId="{D227C5EF-71B1-8B4C-B541-F8BA55717DA5}"/>
    <pc:docChg chg="custSel addSld modSld">
      <pc:chgData name="Smail, Craig, PhD" userId="28e4c7ad-01cb-4f93-bbde-79d851330803" providerId="ADAL" clId="{D227C5EF-71B1-8B4C-B541-F8BA55717DA5}" dt="2026-01-27T18:43:28.965" v="903" actId="1076"/>
      <pc:docMkLst>
        <pc:docMk/>
      </pc:docMkLst>
      <pc:sldChg chg="delSp modSp mod">
        <pc:chgData name="Smail, Craig, PhD" userId="28e4c7ad-01cb-4f93-bbde-79d851330803" providerId="ADAL" clId="{D227C5EF-71B1-8B4C-B541-F8BA55717DA5}" dt="2026-01-27T18:11:02.451" v="74" actId="255"/>
        <pc:sldMkLst>
          <pc:docMk/>
          <pc:sldMk cId="2810473083" sldId="375"/>
        </pc:sldMkLst>
        <pc:spChg chg="mod">
          <ac:chgData name="Smail, Craig, PhD" userId="28e4c7ad-01cb-4f93-bbde-79d851330803" providerId="ADAL" clId="{D227C5EF-71B1-8B4C-B541-F8BA55717DA5}" dt="2026-01-27T18:11:02.451" v="74" actId="255"/>
          <ac:spMkLst>
            <pc:docMk/>
            <pc:sldMk cId="2810473083" sldId="375"/>
            <ac:spMk id="2" creationId="{F7D9BA6B-AE1B-6185-9B68-03F9D1B8E5F3}"/>
          </ac:spMkLst>
        </pc:spChg>
        <pc:spChg chg="mod">
          <ac:chgData name="Smail, Craig, PhD" userId="28e4c7ad-01cb-4f93-bbde-79d851330803" providerId="ADAL" clId="{D227C5EF-71B1-8B4C-B541-F8BA55717DA5}" dt="2026-01-27T18:10:54.150" v="72" actId="1035"/>
          <ac:spMkLst>
            <pc:docMk/>
            <pc:sldMk cId="2810473083" sldId="375"/>
            <ac:spMk id="3" creationId="{50BBFD18-7B63-A803-27AD-E838D91F34BB}"/>
          </ac:spMkLst>
        </pc:spChg>
      </pc:sldChg>
      <pc:sldChg chg="modSp mod">
        <pc:chgData name="Smail, Craig, PhD" userId="28e4c7ad-01cb-4f93-bbde-79d851330803" providerId="ADAL" clId="{D227C5EF-71B1-8B4C-B541-F8BA55717DA5}" dt="2026-01-27T18:11:12.635" v="81" actId="1037"/>
        <pc:sldMkLst>
          <pc:docMk/>
          <pc:sldMk cId="2861306873" sldId="376"/>
        </pc:sldMkLst>
        <pc:picChg chg="mod">
          <ac:chgData name="Smail, Craig, PhD" userId="28e4c7ad-01cb-4f93-bbde-79d851330803" providerId="ADAL" clId="{D227C5EF-71B1-8B4C-B541-F8BA55717DA5}" dt="2026-01-27T18:11:12.635" v="81" actId="1037"/>
          <ac:picMkLst>
            <pc:docMk/>
            <pc:sldMk cId="2861306873" sldId="376"/>
            <ac:picMk id="6" creationId="{708CDEF5-7E17-0BA9-760E-52B773D95865}"/>
          </ac:picMkLst>
        </pc:picChg>
        <pc:picChg chg="mod">
          <ac:chgData name="Smail, Craig, PhD" userId="28e4c7ad-01cb-4f93-bbde-79d851330803" providerId="ADAL" clId="{D227C5EF-71B1-8B4C-B541-F8BA55717DA5}" dt="2026-01-27T18:11:12.635" v="81" actId="1037"/>
          <ac:picMkLst>
            <pc:docMk/>
            <pc:sldMk cId="2861306873" sldId="376"/>
            <ac:picMk id="7" creationId="{199B0739-BAFE-EC2E-9E83-BE84965274AD}"/>
          </ac:picMkLst>
        </pc:picChg>
      </pc:sldChg>
      <pc:sldChg chg="addSp delSp modSp mod">
        <pc:chgData name="Smail, Craig, PhD" userId="28e4c7ad-01cb-4f93-bbde-79d851330803" providerId="ADAL" clId="{D227C5EF-71B1-8B4C-B541-F8BA55717DA5}" dt="2026-01-27T18:32:49.800" v="478" actId="1076"/>
        <pc:sldMkLst>
          <pc:docMk/>
          <pc:sldMk cId="3220281653" sldId="377"/>
        </pc:sldMkLst>
        <pc:spChg chg="mod">
          <ac:chgData name="Smail, Craig, PhD" userId="28e4c7ad-01cb-4f93-bbde-79d851330803" providerId="ADAL" clId="{D227C5EF-71B1-8B4C-B541-F8BA55717DA5}" dt="2026-01-27T18:20:53.499" v="294" actId="20577"/>
          <ac:spMkLst>
            <pc:docMk/>
            <pc:sldMk cId="3220281653" sldId="377"/>
            <ac:spMk id="2" creationId="{C6E886AC-AF4F-FC3E-2E8F-4B859426992A}"/>
          </ac:spMkLst>
        </pc:spChg>
        <pc:spChg chg="add mod">
          <ac:chgData name="Smail, Craig, PhD" userId="28e4c7ad-01cb-4f93-bbde-79d851330803" providerId="ADAL" clId="{D227C5EF-71B1-8B4C-B541-F8BA55717DA5}" dt="2026-01-27T18:32:47.946" v="477" actId="20577"/>
          <ac:spMkLst>
            <pc:docMk/>
            <pc:sldMk cId="3220281653" sldId="377"/>
            <ac:spMk id="6" creationId="{FC83F01C-12B3-F2AC-07D2-7C2FE4C6E9E2}"/>
          </ac:spMkLst>
        </pc:spChg>
        <pc:picChg chg="add mod">
          <ac:chgData name="Smail, Craig, PhD" userId="28e4c7ad-01cb-4f93-bbde-79d851330803" providerId="ADAL" clId="{D227C5EF-71B1-8B4C-B541-F8BA55717DA5}" dt="2026-01-27T18:20:59.061" v="296" actId="1076"/>
          <ac:picMkLst>
            <pc:docMk/>
            <pc:sldMk cId="3220281653" sldId="377"/>
            <ac:picMk id="5" creationId="{2880A2E9-1FDA-D533-1522-6C6C8F766CA8}"/>
          </ac:picMkLst>
        </pc:picChg>
        <pc:picChg chg="add mod">
          <ac:chgData name="Smail, Craig, PhD" userId="28e4c7ad-01cb-4f93-bbde-79d851330803" providerId="ADAL" clId="{D227C5EF-71B1-8B4C-B541-F8BA55717DA5}" dt="2026-01-27T18:32:49.800" v="478" actId="1076"/>
          <ac:picMkLst>
            <pc:docMk/>
            <pc:sldMk cId="3220281653" sldId="377"/>
            <ac:picMk id="9" creationId="{0F5A6A91-BB7E-9B30-68C7-DC63A8454F62}"/>
          </ac:picMkLst>
        </pc:picChg>
      </pc:sldChg>
      <pc:sldChg chg="addSp delSp modSp mod">
        <pc:chgData name="Smail, Craig, PhD" userId="28e4c7ad-01cb-4f93-bbde-79d851330803" providerId="ADAL" clId="{D227C5EF-71B1-8B4C-B541-F8BA55717DA5}" dt="2026-01-27T18:13:51.891" v="258" actId="1076"/>
        <pc:sldMkLst>
          <pc:docMk/>
          <pc:sldMk cId="482193763" sldId="380"/>
        </pc:sldMkLst>
        <pc:spChg chg="mod">
          <ac:chgData name="Smail, Craig, PhD" userId="28e4c7ad-01cb-4f93-bbde-79d851330803" providerId="ADAL" clId="{D227C5EF-71B1-8B4C-B541-F8BA55717DA5}" dt="2026-01-27T18:12:07.900" v="99" actId="313"/>
          <ac:spMkLst>
            <pc:docMk/>
            <pc:sldMk cId="482193763" sldId="380"/>
            <ac:spMk id="2" creationId="{422CF8ED-CDFE-4D8D-0EBD-ED695E7520A2}"/>
          </ac:spMkLst>
        </pc:spChg>
        <pc:spChg chg="mod">
          <ac:chgData name="Smail, Craig, PhD" userId="28e4c7ad-01cb-4f93-bbde-79d851330803" providerId="ADAL" clId="{D227C5EF-71B1-8B4C-B541-F8BA55717DA5}" dt="2026-01-27T18:12:47.472" v="209" actId="20577"/>
          <ac:spMkLst>
            <pc:docMk/>
            <pc:sldMk cId="482193763" sldId="380"/>
            <ac:spMk id="3" creationId="{67B8DAF5-F4AE-E5F9-21A7-F9E3A93800FF}"/>
          </ac:spMkLst>
        </pc:spChg>
        <pc:picChg chg="add mod">
          <ac:chgData name="Smail, Craig, PhD" userId="28e4c7ad-01cb-4f93-bbde-79d851330803" providerId="ADAL" clId="{D227C5EF-71B1-8B4C-B541-F8BA55717DA5}" dt="2026-01-27T18:13:32.779" v="230" actId="1037"/>
          <ac:picMkLst>
            <pc:docMk/>
            <pc:sldMk cId="482193763" sldId="380"/>
            <ac:picMk id="4" creationId="{4C7529EC-C561-075C-C5E0-F6382FD44BA6}"/>
          </ac:picMkLst>
        </pc:picChg>
        <pc:picChg chg="add mod">
          <ac:chgData name="Smail, Craig, PhD" userId="28e4c7ad-01cb-4f93-bbde-79d851330803" providerId="ADAL" clId="{D227C5EF-71B1-8B4C-B541-F8BA55717DA5}" dt="2026-01-27T18:13:26.978" v="224" actId="1036"/>
          <ac:picMkLst>
            <pc:docMk/>
            <pc:sldMk cId="482193763" sldId="380"/>
            <ac:picMk id="5" creationId="{2C3E07D7-7D46-C129-E587-9883C4DEBD71}"/>
          </ac:picMkLst>
        </pc:picChg>
        <pc:picChg chg="add mod">
          <ac:chgData name="Smail, Craig, PhD" userId="28e4c7ad-01cb-4f93-bbde-79d851330803" providerId="ADAL" clId="{D227C5EF-71B1-8B4C-B541-F8BA55717DA5}" dt="2026-01-27T18:13:49.616" v="257" actId="1076"/>
          <ac:picMkLst>
            <pc:docMk/>
            <pc:sldMk cId="482193763" sldId="380"/>
            <ac:picMk id="7" creationId="{3FB62F4E-B069-42D9-B0BB-7B16ADF8CC75}"/>
          </ac:picMkLst>
        </pc:picChg>
        <pc:picChg chg="add mod">
          <ac:chgData name="Smail, Craig, PhD" userId="28e4c7ad-01cb-4f93-bbde-79d851330803" providerId="ADAL" clId="{D227C5EF-71B1-8B4C-B541-F8BA55717DA5}" dt="2026-01-27T18:13:51.891" v="258" actId="1076"/>
          <ac:picMkLst>
            <pc:docMk/>
            <pc:sldMk cId="482193763" sldId="380"/>
            <ac:picMk id="8" creationId="{40C37E83-B207-BD71-7BDA-0A92AC0FEE48}"/>
          </ac:picMkLst>
        </pc:picChg>
      </pc:sldChg>
      <pc:sldChg chg="addSp delSp modSp new mod">
        <pc:chgData name="Smail, Craig, PhD" userId="28e4c7ad-01cb-4f93-bbde-79d851330803" providerId="ADAL" clId="{D227C5EF-71B1-8B4C-B541-F8BA55717DA5}" dt="2026-01-27T18:42:19.444" v="846" actId="20577"/>
        <pc:sldMkLst>
          <pc:docMk/>
          <pc:sldMk cId="1856125478" sldId="381"/>
        </pc:sldMkLst>
        <pc:spChg chg="mod">
          <ac:chgData name="Smail, Craig, PhD" userId="28e4c7ad-01cb-4f93-bbde-79d851330803" providerId="ADAL" clId="{D227C5EF-71B1-8B4C-B541-F8BA55717DA5}" dt="2026-01-27T18:30:56.575" v="468" actId="20577"/>
          <ac:spMkLst>
            <pc:docMk/>
            <pc:sldMk cId="1856125478" sldId="381"/>
            <ac:spMk id="2" creationId="{5FCCB8F8-6B1D-A96B-16B1-E2B25C9BFA4D}"/>
          </ac:spMkLst>
        </pc:spChg>
        <pc:spChg chg="add mod">
          <ac:chgData name="Smail, Craig, PhD" userId="28e4c7ad-01cb-4f93-bbde-79d851330803" providerId="ADAL" clId="{D227C5EF-71B1-8B4C-B541-F8BA55717DA5}" dt="2026-01-27T18:42:19.444" v="846" actId="20577"/>
          <ac:spMkLst>
            <pc:docMk/>
            <pc:sldMk cId="1856125478" sldId="381"/>
            <ac:spMk id="7" creationId="{55331553-91FA-7AA6-8932-1D0961BD9F2B}"/>
          </ac:spMkLst>
        </pc:spChg>
        <pc:picChg chg="add mod">
          <ac:chgData name="Smail, Craig, PhD" userId="28e4c7ad-01cb-4f93-bbde-79d851330803" providerId="ADAL" clId="{D227C5EF-71B1-8B4C-B541-F8BA55717DA5}" dt="2026-01-27T18:34:45.849" v="483" actId="1076"/>
          <ac:picMkLst>
            <pc:docMk/>
            <pc:sldMk cId="1856125478" sldId="381"/>
            <ac:picMk id="6" creationId="{0F0BFB44-EA89-CC2B-2974-DCB3C5D0266F}"/>
          </ac:picMkLst>
        </pc:picChg>
        <pc:picChg chg="add mod">
          <ac:chgData name="Smail, Craig, PhD" userId="28e4c7ad-01cb-4f93-bbde-79d851330803" providerId="ADAL" clId="{D227C5EF-71B1-8B4C-B541-F8BA55717DA5}" dt="2026-01-27T18:35:15.205" v="486" actId="1076"/>
          <ac:picMkLst>
            <pc:docMk/>
            <pc:sldMk cId="1856125478" sldId="381"/>
            <ac:picMk id="2050" creationId="{C87E3BBD-0857-57A7-4B44-7CEBC885D837}"/>
          </ac:picMkLst>
        </pc:picChg>
      </pc:sldChg>
      <pc:sldChg chg="modSp add mod">
        <pc:chgData name="Smail, Craig, PhD" userId="28e4c7ad-01cb-4f93-bbde-79d851330803" providerId="ADAL" clId="{D227C5EF-71B1-8B4C-B541-F8BA55717DA5}" dt="2026-01-27T18:43:28.965" v="903" actId="1076"/>
        <pc:sldMkLst>
          <pc:docMk/>
          <pc:sldMk cId="1909266883" sldId="386"/>
        </pc:sldMkLst>
        <pc:spChg chg="mod">
          <ac:chgData name="Smail, Craig, PhD" userId="28e4c7ad-01cb-4f93-bbde-79d851330803" providerId="ADAL" clId="{D227C5EF-71B1-8B4C-B541-F8BA55717DA5}" dt="2026-01-27T18:43:28.965" v="903" actId="1076"/>
          <ac:spMkLst>
            <pc:docMk/>
            <pc:sldMk cId="1909266883" sldId="386"/>
            <ac:spMk id="7" creationId="{55331553-91FA-7AA6-8932-1D0961BD9F2B}"/>
          </ac:spMkLst>
        </pc:spChg>
      </pc:sldChg>
    </pc:docChg>
  </pc:docChgLst>
  <pc:docChgLst>
    <pc:chgData name="Cheung, Warren, A PhD" userId="7e1d6e29-6f4f-4ac2-bb24-b6ee9ecc7bfe" providerId="ADAL" clId="{D28669C3-5D9C-4969-8DFA-13A71969F050}"/>
    <pc:docChg chg="undo custSel addSld modSld sldOrd">
      <pc:chgData name="Cheung, Warren, A PhD" userId="7e1d6e29-6f4f-4ac2-bb24-b6ee9ecc7bfe" providerId="ADAL" clId="{D28669C3-5D9C-4969-8DFA-13A71969F050}" dt="2026-02-03T19:19:05.193" v="1206" actId="6549"/>
      <pc:docMkLst>
        <pc:docMk/>
      </pc:docMkLst>
      <pc:sldChg chg="addSp modSp mod">
        <pc:chgData name="Cheung, Warren, A PhD" userId="7e1d6e29-6f4f-4ac2-bb24-b6ee9ecc7bfe" providerId="ADAL" clId="{D28669C3-5D9C-4969-8DFA-13A71969F050}" dt="2026-01-29T16:47:02.745" v="56" actId="20577"/>
        <pc:sldMkLst>
          <pc:docMk/>
          <pc:sldMk cId="2861306873" sldId="376"/>
        </pc:sldMkLst>
        <pc:spChg chg="add mod">
          <ac:chgData name="Cheung, Warren, A PhD" userId="7e1d6e29-6f4f-4ac2-bb24-b6ee9ecc7bfe" providerId="ADAL" clId="{D28669C3-5D9C-4969-8DFA-13A71969F050}" dt="2026-01-29T16:47:02.745" v="56" actId="20577"/>
          <ac:spMkLst>
            <pc:docMk/>
            <pc:sldMk cId="2861306873" sldId="376"/>
            <ac:spMk id="3" creationId="{CE012204-DD86-A27B-8B8B-AD91AE3C3FDE}"/>
          </ac:spMkLst>
        </pc:spChg>
        <pc:picChg chg="mod">
          <ac:chgData name="Cheung, Warren, A PhD" userId="7e1d6e29-6f4f-4ac2-bb24-b6ee9ecc7bfe" providerId="ADAL" clId="{D28669C3-5D9C-4969-8DFA-13A71969F050}" dt="2026-01-29T16:43:13.393" v="0" actId="1076"/>
          <ac:picMkLst>
            <pc:docMk/>
            <pc:sldMk cId="2861306873" sldId="376"/>
            <ac:picMk id="7" creationId="{199B0739-BAFE-EC2E-9E83-BE84965274AD}"/>
          </ac:picMkLst>
        </pc:picChg>
      </pc:sldChg>
      <pc:sldChg chg="modSp mod">
        <pc:chgData name="Cheung, Warren, A PhD" userId="7e1d6e29-6f4f-4ac2-bb24-b6ee9ecc7bfe" providerId="ADAL" clId="{D28669C3-5D9C-4969-8DFA-13A71969F050}" dt="2026-02-03T15:37:15.831" v="866" actId="20577"/>
        <pc:sldMkLst>
          <pc:docMk/>
          <pc:sldMk cId="3220281653" sldId="377"/>
        </pc:sldMkLst>
        <pc:spChg chg="mod">
          <ac:chgData name="Cheung, Warren, A PhD" userId="7e1d6e29-6f4f-4ac2-bb24-b6ee9ecc7bfe" providerId="ADAL" clId="{D28669C3-5D9C-4969-8DFA-13A71969F050}" dt="2026-01-30T19:55:29.392" v="698" actId="20577"/>
          <ac:spMkLst>
            <pc:docMk/>
            <pc:sldMk cId="3220281653" sldId="377"/>
            <ac:spMk id="2" creationId="{C6E886AC-AF4F-FC3E-2E8F-4B859426992A}"/>
          </ac:spMkLst>
        </pc:spChg>
        <pc:spChg chg="mod">
          <ac:chgData name="Cheung, Warren, A PhD" userId="7e1d6e29-6f4f-4ac2-bb24-b6ee9ecc7bfe" providerId="ADAL" clId="{D28669C3-5D9C-4969-8DFA-13A71969F050}" dt="2026-02-03T15:37:15.831" v="866" actId="20577"/>
          <ac:spMkLst>
            <pc:docMk/>
            <pc:sldMk cId="3220281653" sldId="377"/>
            <ac:spMk id="6" creationId="{FC83F01C-12B3-F2AC-07D2-7C2FE4C6E9E2}"/>
          </ac:spMkLst>
        </pc:spChg>
        <pc:picChg chg="mod">
          <ac:chgData name="Cheung, Warren, A PhD" userId="7e1d6e29-6f4f-4ac2-bb24-b6ee9ecc7bfe" providerId="ADAL" clId="{D28669C3-5D9C-4969-8DFA-13A71969F050}" dt="2026-02-03T15:32:20.601" v="846" actId="1076"/>
          <ac:picMkLst>
            <pc:docMk/>
            <pc:sldMk cId="3220281653" sldId="377"/>
            <ac:picMk id="9" creationId="{0F5A6A91-BB7E-9B30-68C7-DC63A8454F62}"/>
          </ac:picMkLst>
        </pc:picChg>
      </pc:sldChg>
      <pc:sldChg chg="modSp mod">
        <pc:chgData name="Cheung, Warren, A PhD" userId="7e1d6e29-6f4f-4ac2-bb24-b6ee9ecc7bfe" providerId="ADAL" clId="{D28669C3-5D9C-4969-8DFA-13A71969F050}" dt="2026-02-03T16:12:03.597" v="1165" actId="6549"/>
        <pc:sldMkLst>
          <pc:docMk/>
          <pc:sldMk cId="797144360" sldId="378"/>
        </pc:sldMkLst>
        <pc:spChg chg="mod">
          <ac:chgData name="Cheung, Warren, A PhD" userId="7e1d6e29-6f4f-4ac2-bb24-b6ee9ecc7bfe" providerId="ADAL" clId="{D28669C3-5D9C-4969-8DFA-13A71969F050}" dt="2026-02-03T16:12:03.597" v="1165" actId="6549"/>
          <ac:spMkLst>
            <pc:docMk/>
            <pc:sldMk cId="797144360" sldId="378"/>
            <ac:spMk id="6" creationId="{268B33DE-0E9C-EE6B-C0AF-8C8C6BC2791A}"/>
          </ac:spMkLst>
        </pc:spChg>
      </pc:sldChg>
      <pc:sldChg chg="modSp mod">
        <pc:chgData name="Cheung, Warren, A PhD" userId="7e1d6e29-6f4f-4ac2-bb24-b6ee9ecc7bfe" providerId="ADAL" clId="{D28669C3-5D9C-4969-8DFA-13A71969F050}" dt="2026-02-03T19:19:05.193" v="1206" actId="6549"/>
        <pc:sldMkLst>
          <pc:docMk/>
          <pc:sldMk cId="482193763" sldId="380"/>
        </pc:sldMkLst>
        <pc:spChg chg="mod">
          <ac:chgData name="Cheung, Warren, A PhD" userId="7e1d6e29-6f4f-4ac2-bb24-b6ee9ecc7bfe" providerId="ADAL" clId="{D28669C3-5D9C-4969-8DFA-13A71969F050}" dt="2026-02-03T19:19:05.193" v="1206" actId="6549"/>
          <ac:spMkLst>
            <pc:docMk/>
            <pc:sldMk cId="482193763" sldId="380"/>
            <ac:spMk id="3" creationId="{67B8DAF5-F4AE-E5F9-21A7-F9E3A93800FF}"/>
          </ac:spMkLst>
        </pc:spChg>
      </pc:sldChg>
      <pc:sldChg chg="modSp mod modNotesTx">
        <pc:chgData name="Cheung, Warren, A PhD" userId="7e1d6e29-6f4f-4ac2-bb24-b6ee9ecc7bfe" providerId="ADAL" clId="{D28669C3-5D9C-4969-8DFA-13A71969F050}" dt="2026-01-30T22:50:55.668" v="710" actId="20577"/>
        <pc:sldMkLst>
          <pc:docMk/>
          <pc:sldMk cId="1856125478" sldId="381"/>
        </pc:sldMkLst>
        <pc:spChg chg="mod">
          <ac:chgData name="Cheung, Warren, A PhD" userId="7e1d6e29-6f4f-4ac2-bb24-b6ee9ecc7bfe" providerId="ADAL" clId="{D28669C3-5D9C-4969-8DFA-13A71969F050}" dt="2026-01-30T22:50:55.668" v="710" actId="20577"/>
          <ac:spMkLst>
            <pc:docMk/>
            <pc:sldMk cId="1856125478" sldId="381"/>
            <ac:spMk id="7" creationId="{55331553-91FA-7AA6-8932-1D0961BD9F2B}"/>
          </ac:spMkLst>
        </pc:spChg>
      </pc:sldChg>
      <pc:sldChg chg="modSp new mod ord">
        <pc:chgData name="Cheung, Warren, A PhD" userId="7e1d6e29-6f4f-4ac2-bb24-b6ee9ecc7bfe" providerId="ADAL" clId="{D28669C3-5D9C-4969-8DFA-13A71969F050}" dt="2026-01-29T17:32:17.837" v="474" actId="20577"/>
        <pc:sldMkLst>
          <pc:docMk/>
          <pc:sldMk cId="823711990" sldId="395"/>
        </pc:sldMkLst>
        <pc:spChg chg="mod">
          <ac:chgData name="Cheung, Warren, A PhD" userId="7e1d6e29-6f4f-4ac2-bb24-b6ee9ecc7bfe" providerId="ADAL" clId="{D28669C3-5D9C-4969-8DFA-13A71969F050}" dt="2026-01-29T17:26:45.760" v="168" actId="20577"/>
          <ac:spMkLst>
            <pc:docMk/>
            <pc:sldMk cId="823711990" sldId="395"/>
            <ac:spMk id="2" creationId="{5F4E31EB-0967-3BF0-F8F2-D6E2CB194A02}"/>
          </ac:spMkLst>
        </pc:spChg>
        <pc:spChg chg="mod">
          <ac:chgData name="Cheung, Warren, A PhD" userId="7e1d6e29-6f4f-4ac2-bb24-b6ee9ecc7bfe" providerId="ADAL" clId="{D28669C3-5D9C-4969-8DFA-13A71969F050}" dt="2026-01-29T17:32:17.837" v="474" actId="20577"/>
          <ac:spMkLst>
            <pc:docMk/>
            <pc:sldMk cId="823711990" sldId="395"/>
            <ac:spMk id="3" creationId="{26523409-A545-F999-6301-F840C78C559E}"/>
          </ac:spMkLst>
        </pc:spChg>
      </pc:sldChg>
      <pc:sldChg chg="modSp new mod">
        <pc:chgData name="Cheung, Warren, A PhD" userId="7e1d6e29-6f4f-4ac2-bb24-b6ee9ecc7bfe" providerId="ADAL" clId="{D28669C3-5D9C-4969-8DFA-13A71969F050}" dt="2026-01-30T17:21:44.520" v="644" actId="6549"/>
        <pc:sldMkLst>
          <pc:docMk/>
          <pc:sldMk cId="651866137" sldId="396"/>
        </pc:sldMkLst>
        <pc:spChg chg="mod">
          <ac:chgData name="Cheung, Warren, A PhD" userId="7e1d6e29-6f4f-4ac2-bb24-b6ee9ecc7bfe" providerId="ADAL" clId="{D28669C3-5D9C-4969-8DFA-13A71969F050}" dt="2026-01-30T16:50:44.617" v="483" actId="20577"/>
          <ac:spMkLst>
            <pc:docMk/>
            <pc:sldMk cId="651866137" sldId="396"/>
            <ac:spMk id="2" creationId="{76C3602C-AC21-0D48-0F6F-44835C0484AC}"/>
          </ac:spMkLst>
        </pc:spChg>
        <pc:spChg chg="mod">
          <ac:chgData name="Cheung, Warren, A PhD" userId="7e1d6e29-6f4f-4ac2-bb24-b6ee9ecc7bfe" providerId="ADAL" clId="{D28669C3-5D9C-4969-8DFA-13A71969F050}" dt="2026-01-30T17:21:44.520" v="644" actId="6549"/>
          <ac:spMkLst>
            <pc:docMk/>
            <pc:sldMk cId="651866137" sldId="396"/>
            <ac:spMk id="3" creationId="{53744AF7-173E-81D4-120E-BFAA4249D734}"/>
          </ac:spMkLst>
        </pc:spChg>
      </pc:sldChg>
    </pc:docChg>
  </pc:docChgLst>
  <pc:docChgLst>
    <pc:chgData name="Smail, Craig, PhD" userId="S::csmail@cmh.edu::28e4c7ad-01cb-4f93-bbde-79d851330803" providerId="AD" clId="Web-{34FA05E4-ABAF-18E6-6C86-61D2D4FC38D1}"/>
    <pc:docChg chg="modSld">
      <pc:chgData name="Smail, Craig, PhD" userId="S::csmail@cmh.edu::28e4c7ad-01cb-4f93-bbde-79d851330803" providerId="AD" clId="Web-{34FA05E4-ABAF-18E6-6C86-61D2D4FC38D1}" dt="2026-01-30T19:27:38.354" v="98" actId="20577"/>
      <pc:docMkLst>
        <pc:docMk/>
      </pc:docMkLst>
      <pc:sldChg chg="modSp">
        <pc:chgData name="Smail, Craig, PhD" userId="S::csmail@cmh.edu::28e4c7ad-01cb-4f93-bbde-79d851330803" providerId="AD" clId="Web-{34FA05E4-ABAF-18E6-6C86-61D2D4FC38D1}" dt="2026-01-30T19:10:59.571" v="37" actId="1076"/>
        <pc:sldMkLst>
          <pc:docMk/>
          <pc:sldMk cId="3220281653" sldId="377"/>
        </pc:sldMkLst>
        <pc:spChg chg="mod">
          <ac:chgData name="Smail, Craig, PhD" userId="S::csmail@cmh.edu::28e4c7ad-01cb-4f93-bbde-79d851330803" providerId="AD" clId="Web-{34FA05E4-ABAF-18E6-6C86-61D2D4FC38D1}" dt="2026-01-30T19:10:54.368" v="36" actId="20577"/>
          <ac:spMkLst>
            <pc:docMk/>
            <pc:sldMk cId="3220281653" sldId="377"/>
            <ac:spMk id="6" creationId="{FC83F01C-12B3-F2AC-07D2-7C2FE4C6E9E2}"/>
          </ac:spMkLst>
        </pc:spChg>
        <pc:picChg chg="mod">
          <ac:chgData name="Smail, Craig, PhD" userId="S::csmail@cmh.edu::28e4c7ad-01cb-4f93-bbde-79d851330803" providerId="AD" clId="Web-{34FA05E4-ABAF-18E6-6C86-61D2D4FC38D1}" dt="2026-01-30T19:10:59.571" v="37" actId="1076"/>
          <ac:picMkLst>
            <pc:docMk/>
            <pc:sldMk cId="3220281653" sldId="377"/>
            <ac:picMk id="9" creationId="{0F5A6A91-BB7E-9B30-68C7-DC63A8454F62}"/>
          </ac:picMkLst>
        </pc:picChg>
      </pc:sldChg>
      <pc:sldChg chg="modSp">
        <pc:chgData name="Smail, Craig, PhD" userId="S::csmail@cmh.edu::28e4c7ad-01cb-4f93-bbde-79d851330803" providerId="AD" clId="Web-{34FA05E4-ABAF-18E6-6C86-61D2D4FC38D1}" dt="2026-01-30T19:17:46.462" v="71" actId="1076"/>
        <pc:sldMkLst>
          <pc:docMk/>
          <pc:sldMk cId="4099383472" sldId="382"/>
        </pc:sldMkLst>
        <pc:spChg chg="mod">
          <ac:chgData name="Smail, Craig, PhD" userId="S::csmail@cmh.edu::28e4c7ad-01cb-4f93-bbde-79d851330803" providerId="AD" clId="Web-{34FA05E4-ABAF-18E6-6C86-61D2D4FC38D1}" dt="2026-01-30T19:17:37.837" v="69" actId="14100"/>
          <ac:spMkLst>
            <pc:docMk/>
            <pc:sldMk cId="4099383472" sldId="382"/>
            <ac:spMk id="3" creationId="{52B5CACA-FD2F-53BB-6C07-8424FF3B861D}"/>
          </ac:spMkLst>
        </pc:spChg>
        <pc:picChg chg="mod">
          <ac:chgData name="Smail, Craig, PhD" userId="S::csmail@cmh.edu::28e4c7ad-01cb-4f93-bbde-79d851330803" providerId="AD" clId="Web-{34FA05E4-ABAF-18E6-6C86-61D2D4FC38D1}" dt="2026-01-30T19:17:46.462" v="71" actId="1076"/>
          <ac:picMkLst>
            <pc:docMk/>
            <pc:sldMk cId="4099383472" sldId="382"/>
            <ac:picMk id="5" creationId="{B042A40B-4F54-3313-5A54-94F65A1F08C8}"/>
          </ac:picMkLst>
        </pc:picChg>
        <pc:picChg chg="mod">
          <ac:chgData name="Smail, Craig, PhD" userId="S::csmail@cmh.edu::28e4c7ad-01cb-4f93-bbde-79d851330803" providerId="AD" clId="Web-{34FA05E4-ABAF-18E6-6C86-61D2D4FC38D1}" dt="2026-01-30T19:17:42.822" v="70" actId="1076"/>
          <ac:picMkLst>
            <pc:docMk/>
            <pc:sldMk cId="4099383472" sldId="382"/>
            <ac:picMk id="6" creationId="{91FEBD65-BFAE-A8E5-495C-A91D67C13441}"/>
          </ac:picMkLst>
        </pc:picChg>
      </pc:sldChg>
      <pc:sldChg chg="modSp">
        <pc:chgData name="Smail, Craig, PhD" userId="S::csmail@cmh.edu::28e4c7ad-01cb-4f93-bbde-79d851330803" providerId="AD" clId="Web-{34FA05E4-ABAF-18E6-6C86-61D2D4FC38D1}" dt="2026-01-30T19:23:01.369" v="75" actId="20577"/>
        <pc:sldMkLst>
          <pc:docMk/>
          <pc:sldMk cId="2158863419" sldId="384"/>
        </pc:sldMkLst>
        <pc:spChg chg="mod">
          <ac:chgData name="Smail, Craig, PhD" userId="S::csmail@cmh.edu::28e4c7ad-01cb-4f93-bbde-79d851330803" providerId="AD" clId="Web-{34FA05E4-ABAF-18E6-6C86-61D2D4FC38D1}" dt="2026-01-30T19:23:01.369" v="75" actId="20577"/>
          <ac:spMkLst>
            <pc:docMk/>
            <pc:sldMk cId="2158863419" sldId="384"/>
            <ac:spMk id="2" creationId="{71F535A1-75E8-7078-6946-9EF08DE5E1DF}"/>
          </ac:spMkLst>
        </pc:spChg>
      </pc:sldChg>
      <pc:sldChg chg="modSp">
        <pc:chgData name="Smail, Craig, PhD" userId="S::csmail@cmh.edu::28e4c7ad-01cb-4f93-bbde-79d851330803" providerId="AD" clId="Web-{34FA05E4-ABAF-18E6-6C86-61D2D4FC38D1}" dt="2026-01-30T19:09:31.884" v="24" actId="20577"/>
        <pc:sldMkLst>
          <pc:docMk/>
          <pc:sldMk cId="1909266883" sldId="386"/>
        </pc:sldMkLst>
        <pc:spChg chg="mod">
          <ac:chgData name="Smail, Craig, PhD" userId="S::csmail@cmh.edu::28e4c7ad-01cb-4f93-bbde-79d851330803" providerId="AD" clId="Web-{34FA05E4-ABAF-18E6-6C86-61D2D4FC38D1}" dt="2026-01-30T19:09:31.884" v="24" actId="20577"/>
          <ac:spMkLst>
            <pc:docMk/>
            <pc:sldMk cId="1909266883" sldId="386"/>
            <ac:spMk id="7" creationId="{55331553-91FA-7AA6-8932-1D0961BD9F2B}"/>
          </ac:spMkLst>
        </pc:spChg>
      </pc:sldChg>
      <pc:sldChg chg="modSp">
        <pc:chgData name="Smail, Craig, PhD" userId="S::csmail@cmh.edu::28e4c7ad-01cb-4f93-bbde-79d851330803" providerId="AD" clId="Web-{34FA05E4-ABAF-18E6-6C86-61D2D4FC38D1}" dt="2026-01-30T19:27:38.354" v="98" actId="20577"/>
        <pc:sldMkLst>
          <pc:docMk/>
          <pc:sldMk cId="2125448860" sldId="388"/>
        </pc:sldMkLst>
        <pc:spChg chg="mod">
          <ac:chgData name="Smail, Craig, PhD" userId="S::csmail@cmh.edu::28e4c7ad-01cb-4f93-bbde-79d851330803" providerId="AD" clId="Web-{34FA05E4-ABAF-18E6-6C86-61D2D4FC38D1}" dt="2026-01-30T19:27:38.354" v="98" actId="20577"/>
          <ac:spMkLst>
            <pc:docMk/>
            <pc:sldMk cId="2125448860" sldId="388"/>
            <ac:spMk id="3" creationId="{0836CD55-7EAA-449F-BC14-736952C452F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181EB8-3A7C-E734-E5AA-7129237C8D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D7982-AFF2-A817-BD3E-594BCF1273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370F0-CB85-7F46-8418-48CA98F0FC25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C228-954E-E150-A569-9603A9DE76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313F-737A-DD8D-30C3-3D60FA72BB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FEB5C-99AB-F44E-ACAB-A2AC3411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7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ED159-58A9-4B49-A816-2F8873FA5940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9E3E-2D80-724D-8353-47CC81AF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sequel 2 ,  </a:t>
            </a:r>
            <a:r>
              <a:rPr lang="en-US" err="1"/>
              <a:t>Revio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9E3E-2D80-724D-8353-47CC81AF4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oddler wearing a hospital bracelet smiles and holds up his hands.">
            <a:extLst>
              <a:ext uri="{FF2B5EF4-FFF2-40B4-BE49-F238E27FC236}">
                <a16:creationId xmlns:a16="http://schemas.microsoft.com/office/drawing/2014/main" id="{526E506B-65E1-0D48-3A84-1D24ED3FD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608D4-0961-C360-75E2-EF0C42D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24745BA4-B268-CF01-648B-F43130D46B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F4CE5-9CA8-DB4C-BD28-353A206983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5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hild in a raincoat holds up a sign for Dream Big Day, a family fest and walk benefiting Children’s Mercy.">
            <a:extLst>
              <a:ext uri="{FF2B5EF4-FFF2-40B4-BE49-F238E27FC236}">
                <a16:creationId xmlns:a16="http://schemas.microsoft.com/office/drawing/2014/main" id="{24D054D2-7943-71C9-8DF0-39EC1B764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9DD544-0635-79D5-DBFE-069A612F7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4504"/>
            <a:ext cx="11694289" cy="2143496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F3FBD-4D09-2829-DBE1-15AAFA2A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5942E4E4-A718-51C5-8D34-D2336838EA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F2429170-ECCB-D688-233D-F38119EDC5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54C7EEF-D474-1956-D424-9409657409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een sitting on the stairs smiling.">
            <a:extLst>
              <a:ext uri="{FF2B5EF4-FFF2-40B4-BE49-F238E27FC236}">
                <a16:creationId xmlns:a16="http://schemas.microsoft.com/office/drawing/2014/main" id="{8D30C631-ED55-742D-5C4F-3D87E85FD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C8FF37-872F-372C-5B50-C6AC6261B712}"/>
              </a:ext>
            </a:extLst>
          </p:cNvPr>
          <p:cNvSpPr/>
          <p:nvPr userDrawn="1"/>
        </p:nvSpPr>
        <p:spPr>
          <a:xfrm rot="5400000">
            <a:off x="116238" y="367698"/>
            <a:ext cx="6869432" cy="6111172"/>
          </a:xfrm>
          <a:prstGeom prst="rect">
            <a:avLst/>
          </a:prstGeom>
          <a:gradFill flip="none" rotWithShape="1">
            <a:gsLst>
              <a:gs pos="68000">
                <a:schemeClr val="bg1">
                  <a:alpha val="75000"/>
                </a:schemeClr>
              </a:gs>
              <a:gs pos="8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AB5BD3-6C6F-1B6E-ACEA-85C07683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682ED628-81AC-6AC2-70F1-30D37E598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4DF2620-C3AC-3192-A1E9-445BAB4A5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09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een sitting on the stairs smiling.">
            <a:extLst>
              <a:ext uri="{FF2B5EF4-FFF2-40B4-BE49-F238E27FC236}">
                <a16:creationId xmlns:a16="http://schemas.microsoft.com/office/drawing/2014/main" id="{0001306E-6553-D289-D1FF-BD7DD0E74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9E3DE0-4BDC-532C-D75D-B3B11C659F5B}"/>
              </a:ext>
            </a:extLst>
          </p:cNvPr>
          <p:cNvSpPr/>
          <p:nvPr userDrawn="1"/>
        </p:nvSpPr>
        <p:spPr>
          <a:xfrm rot="5400000">
            <a:off x="116238" y="367698"/>
            <a:ext cx="6869432" cy="6111172"/>
          </a:xfrm>
          <a:prstGeom prst="rect">
            <a:avLst/>
          </a:prstGeom>
          <a:gradFill flip="none" rotWithShape="1">
            <a:gsLst>
              <a:gs pos="68000">
                <a:schemeClr val="bg1">
                  <a:alpha val="75000"/>
                </a:schemeClr>
              </a:gs>
              <a:gs pos="88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3F4305-0101-856F-F38E-308A83BCD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5838"/>
            <a:ext cx="11694289" cy="2142162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A12F35-5556-3623-FE17-32818A7D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6F9A9A18-76A8-50FD-C451-582544933C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7" name="Graphic 6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60FD4844-2505-D38A-4614-24F092BEA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677F262C-4F62-32D0-586C-2B7FE7A3CF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5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teen patient smiling&#10;&#10;">
            <a:extLst>
              <a:ext uri="{FF2B5EF4-FFF2-40B4-BE49-F238E27FC236}">
                <a16:creationId xmlns:a16="http://schemas.microsoft.com/office/drawing/2014/main" id="{0F2B00C0-0010-5B6E-8697-B365DBBCFD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2DDDC1-9C5C-0F33-5E47-8944147A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E978D08-6EF7-F110-5845-21844A138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692B749-0E24-F816-4BD8-831D21AB1D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7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a teen patient smiling&#10;&#10;">
            <a:extLst>
              <a:ext uri="{FF2B5EF4-FFF2-40B4-BE49-F238E27FC236}">
                <a16:creationId xmlns:a16="http://schemas.microsoft.com/office/drawing/2014/main" id="{4954F583-BEF6-8BA2-CDDD-43AD8257B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8194BA-6CAD-037D-F999-E1FC8B8DF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5838"/>
            <a:ext cx="11694289" cy="2142162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F1064B-F2EA-F50B-74E4-71AECF02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0369283A-3803-0C4C-F266-576CB956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6" name="Graphic 5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EB0FE3D1-10B8-6C85-26C7-8C6B3E266B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EBB74BCA-C323-3FC5-261A-ABA8D9FD1B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98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en leaning on a bowling ball smiling&#10;">
            <a:extLst>
              <a:ext uri="{FF2B5EF4-FFF2-40B4-BE49-F238E27FC236}">
                <a16:creationId xmlns:a16="http://schemas.microsoft.com/office/drawing/2014/main" id="{320E7016-1500-F8FF-A8F7-243FCF587C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8D2A35E-9515-7796-761E-323C4D74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C15EA67-76AF-A0D6-DF1A-4DDCD5855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079F477-CDDB-5A19-44BF-0B94DB88C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en leaning on a bowling ball smiling">
            <a:extLst>
              <a:ext uri="{FF2B5EF4-FFF2-40B4-BE49-F238E27FC236}">
                <a16:creationId xmlns:a16="http://schemas.microsoft.com/office/drawing/2014/main" id="{D6E22CE1-0EBF-8137-E156-0AC12CE88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50F50A-4359-A21E-A238-17711D59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E46B896C-6A41-73D8-562F-F322FA376F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E4FE8FE-C0D7-4956-5E83-B14F5C4F59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9F9F195-6934-3EE0-D8BE-AE5CE64D07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7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iling child.">
            <a:extLst>
              <a:ext uri="{FF2B5EF4-FFF2-40B4-BE49-F238E27FC236}">
                <a16:creationId xmlns:a16="http://schemas.microsoft.com/office/drawing/2014/main" id="{F8A5D624-F996-7D21-EE74-4D3F63633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845E6-4D35-352E-0F7B-E2FEF90CB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E1AF372-61D7-4C55-B0D2-A8A397103A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B8FF1369-FB50-B034-62CA-27C53DA7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588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6 + Academ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miling child.">
            <a:extLst>
              <a:ext uri="{FF2B5EF4-FFF2-40B4-BE49-F238E27FC236}">
                <a16:creationId xmlns:a16="http://schemas.microsoft.com/office/drawing/2014/main" id="{830F35A0-A88D-9CBD-693F-26C9680D1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FB7DB4F-B16D-70F1-424B-8119424D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9733" y="4715838"/>
            <a:ext cx="6282267" cy="2142162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E1AF372-61D7-4C55-B0D2-A8A397103A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7">
            <a:extLst>
              <a:ext uri="{FF2B5EF4-FFF2-40B4-BE49-F238E27FC236}">
                <a16:creationId xmlns:a16="http://schemas.microsoft.com/office/drawing/2014/main" id="{B8FF1369-FB50-B034-62CA-27C53DA7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288961D1-72F9-35A1-3FCF-C217A0C567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A06FA7BF-8C54-8C5C-B2EB-1D6D111974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55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en patient posing and smiling with clinician.">
            <a:extLst>
              <a:ext uri="{FF2B5EF4-FFF2-40B4-BE49-F238E27FC236}">
                <a16:creationId xmlns:a16="http://schemas.microsoft.com/office/drawing/2014/main" id="{61C8120F-EDDB-1162-C6AF-040A05739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4766DE6-28E9-B97B-4960-D1BD549C2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7">
            <a:extLst>
              <a:ext uri="{FF2B5EF4-FFF2-40B4-BE49-F238E27FC236}">
                <a16:creationId xmlns:a16="http://schemas.microsoft.com/office/drawing/2014/main" id="{7E6BEE1E-BFA2-3D7A-767F-4DB999D7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82555D5B-DB1E-AEDB-36AD-01CE19F7D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3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1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toddler wearing a hospital bracelet smiles and holds up his hands.">
            <a:extLst>
              <a:ext uri="{FF2B5EF4-FFF2-40B4-BE49-F238E27FC236}">
                <a16:creationId xmlns:a16="http://schemas.microsoft.com/office/drawing/2014/main" id="{5F086E17-FD3C-F914-DD8F-9C31DE9C9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608D4-0961-C360-75E2-EF0C42D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9183E533-373B-DE5D-E2D5-2B2637B088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2DE650CF-B9CB-FBAF-5DF0-F210E3CF3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EAF41B0-3E34-D77F-FDBE-746A981DE8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83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7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en patient posing and smiling with clinician.">
            <a:extLst>
              <a:ext uri="{FF2B5EF4-FFF2-40B4-BE49-F238E27FC236}">
                <a16:creationId xmlns:a16="http://schemas.microsoft.com/office/drawing/2014/main" id="{607DDA94-6114-F617-AE2A-B1CE40C2F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19983C-5BF5-EC32-9311-2C2A64C12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1003" y="4457451"/>
            <a:ext cx="6290997" cy="2400549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4766DE6-28E9-B97B-4960-D1BD549C2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7">
            <a:extLst>
              <a:ext uri="{FF2B5EF4-FFF2-40B4-BE49-F238E27FC236}">
                <a16:creationId xmlns:a16="http://schemas.microsoft.com/office/drawing/2014/main" id="{7E6BEE1E-BFA2-3D7A-767F-4DB999D7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9EBC049E-C6DA-CC1F-7C64-5B2EEF6B7D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8100F2D-1D7C-D85A-18A5-0E5204417D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72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infant with a helmet and other medical equipment sits up and smiles.">
            <a:extLst>
              <a:ext uri="{FF2B5EF4-FFF2-40B4-BE49-F238E27FC236}">
                <a16:creationId xmlns:a16="http://schemas.microsoft.com/office/drawing/2014/main" id="{6039DF04-3D05-E682-95B7-71292FC45E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2740F9B-A051-AC06-DD38-9F5C76CAAC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090FEE5C-1EA4-CCDF-25D4-BF97ED70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67308636-AE22-339A-8E1B-81D647555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0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infant with a helmet and other medical equipment sits up and smiles.">
            <a:extLst>
              <a:ext uri="{FF2B5EF4-FFF2-40B4-BE49-F238E27FC236}">
                <a16:creationId xmlns:a16="http://schemas.microsoft.com/office/drawing/2014/main" id="{50C202A1-3D18-3068-B99E-77D2B76EEC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914146-641B-26A3-B06A-EDE9D834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1003" y="4457451"/>
            <a:ext cx="6290997" cy="2400549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E3DB6FB-ECCD-A95E-F0FD-F9560BFD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CE28DF58-F68C-0B48-BD72-50C32A70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6A05A4E7-5195-2577-4FA5-7D64744519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8147DE1-579F-CED6-1B39-633A5257B0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2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nurse smiling &#10;">
            <a:extLst>
              <a:ext uri="{FF2B5EF4-FFF2-40B4-BE49-F238E27FC236}">
                <a16:creationId xmlns:a16="http://schemas.microsoft.com/office/drawing/2014/main" id="{ADF5B2CC-F5F6-5677-5A90-8DDCDF1F4F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9FB9829C-4A83-403A-ABF1-C5A96AB66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15BBCA89-869C-2E08-71EA-DC44E634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8D0B2216-19C3-7D50-A6B7-FD8BCA8A08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9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8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nurse smiling ">
            <a:extLst>
              <a:ext uri="{FF2B5EF4-FFF2-40B4-BE49-F238E27FC236}">
                <a16:creationId xmlns:a16="http://schemas.microsoft.com/office/drawing/2014/main" id="{F6EC7410-CD3C-7D36-2393-2EFB164CE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9FB9829C-4A83-403A-ABF1-C5A96AB66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15BBCA89-869C-2E08-71EA-DC44E634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91BD8DC2-7C73-093C-9F58-22FD89BCA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5ADE833A-6EA9-3626-5BDD-2FCE789EC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5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searcher uses lab equipment.">
            <a:extLst>
              <a:ext uri="{FF2B5EF4-FFF2-40B4-BE49-F238E27FC236}">
                <a16:creationId xmlns:a16="http://schemas.microsoft.com/office/drawing/2014/main" id="{32662220-E114-3A78-3FA2-A8B48CDF1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43A595CD-48CD-3D38-2AD2-F744E430D7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27FE3A05-F8E5-96A0-4CEF-79216966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18CBA298-5571-7B5E-58B2-93BB1ADA60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6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9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esearcher uses lab equipment.">
            <a:extLst>
              <a:ext uri="{FF2B5EF4-FFF2-40B4-BE49-F238E27FC236}">
                <a16:creationId xmlns:a16="http://schemas.microsoft.com/office/drawing/2014/main" id="{03E4323A-8649-DA5F-F632-9EC988334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D5ADE5-FD11-42E7-15FC-1F6113C46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99484" y="5100918"/>
            <a:ext cx="6292517" cy="1757082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43A595CD-48CD-3D38-2AD2-F744E430D7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0985" y="4859314"/>
            <a:ext cx="4067175" cy="777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27FE3A05-F8E5-96A0-4CEF-79216966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48" y="1536379"/>
            <a:ext cx="4288604" cy="31794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6D9845CB-2FD8-D7CA-2629-95B3D9BCE1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2CCFEDC3-5A6E-EE35-CCD0-17FB8E024B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9756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71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10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eam of Children’s Mercy medical professionals look at a screen and talk to each other.">
            <a:extLst>
              <a:ext uri="{FF2B5EF4-FFF2-40B4-BE49-F238E27FC236}">
                <a16:creationId xmlns:a16="http://schemas.microsoft.com/office/drawing/2014/main" id="{261A85E9-995C-F801-D24C-6D69C8262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608D4-0961-C360-75E2-EF0C42D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196" y="1536379"/>
            <a:ext cx="4288604" cy="286571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20C6D1-08E5-E2C1-B265-3CFC32FEF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5893" y="4545013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EDFCCEBF-79B3-6E9B-053B-1628F016E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93158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86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eam of Children’s Mercy medical professionals look at a screen and talk to each other.">
            <a:extLst>
              <a:ext uri="{FF2B5EF4-FFF2-40B4-BE49-F238E27FC236}">
                <a16:creationId xmlns:a16="http://schemas.microsoft.com/office/drawing/2014/main" id="{B9DB72B1-3153-CD9F-4C46-E0794704E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D47C02-EBE2-009C-2CB7-99D7D63A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6696" y="4191990"/>
            <a:ext cx="5786629" cy="266601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608D4-0961-C360-75E2-EF0C42D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196" y="1536379"/>
            <a:ext cx="4288604" cy="2865717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20C6D1-08E5-E2C1-B265-3CFC32FEF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5893" y="4545013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3" name="Graphic 2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89A2F02E-11C7-88E9-60FF-1BEC7AAF8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2176" y="6079463"/>
            <a:ext cx="4160694" cy="706533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A719001C-3F62-539F-57BB-FA341DDB86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93158" y="6081529"/>
            <a:ext cx="3834376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70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Color Block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89" y="1170667"/>
            <a:ext cx="4363562" cy="3172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286" y="1143001"/>
            <a:ext cx="4183925" cy="480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E1B8E6E-F631-57A7-7AE0-5B7DCED55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1285" y="6181689"/>
            <a:ext cx="4206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A95E07-519B-0662-4F43-B39E580CB41F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3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in a hospital gown smiles as a doctor   uses a stethoscope.">
            <a:extLst>
              <a:ext uri="{FF2B5EF4-FFF2-40B4-BE49-F238E27FC236}">
                <a16:creationId xmlns:a16="http://schemas.microsoft.com/office/drawing/2014/main" id="{6066269B-BD08-5977-13BB-C3068CC75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DA8D85-82BA-934E-1E6F-909FD052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AB1BF1D-8CFB-63B1-2D86-D7FCD840AD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BCD23A2-48FE-7CCB-381F-185C52E086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2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extur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111C6-7D82-A8A6-1175-E27FC83B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161" y="2766218"/>
            <a:ext cx="8141677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5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Horizontal Color Block 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9" y="1109196"/>
            <a:ext cx="9446550" cy="1217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204" y="3648943"/>
            <a:ext cx="3099537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BC92CF-0625-C5FD-7C4D-FD924C5ED9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89087" y="3648943"/>
            <a:ext cx="2987478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408-3201-CAD3-0BB6-F65096D736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9499" y="3648943"/>
            <a:ext cx="3198148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4715C2-2B1E-0E0C-262B-CDA1E278FE0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29027" y="2326649"/>
            <a:ext cx="9495856" cy="618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CAA0D79-5D1C-AF7E-DD14-AFC6EEECB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87783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1DA6A1-7FA9-6084-B5E0-F088443959A1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19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Horizontal Color Block Title, subhead, and content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9" y="1109196"/>
            <a:ext cx="9446550" cy="1217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204" y="3648943"/>
            <a:ext cx="3099537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BC92CF-0625-C5FD-7C4D-FD924C5ED9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89087" y="3648943"/>
            <a:ext cx="2987478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408-3201-CAD3-0BB6-F65096D736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59499" y="3648943"/>
            <a:ext cx="3198148" cy="224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4715C2-2B1E-0E0C-262B-CDA1E278FE0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29027" y="2326649"/>
            <a:ext cx="9495856" cy="618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 Medium" panose="020F0602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B477337A-6560-9A71-42DA-F1322F77E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33450" y="6079463"/>
            <a:ext cx="4160694" cy="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21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Power Ba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111C6-7D82-A8A6-1175-E27FC83B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2743201"/>
            <a:ext cx="7328648" cy="1416424"/>
          </a:xfrm>
          <a:prstGeom prst="rect">
            <a:avLst/>
          </a:prstGeom>
        </p:spPr>
        <p:txBody>
          <a:bodyPr anchor="ctr"/>
          <a:lstStyle>
            <a:lvl1pPr algn="ctr"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176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ower Bar Title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111C6-7D82-A8A6-1175-E27FC83B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2725271"/>
            <a:ext cx="7328648" cy="1425389"/>
          </a:xfrm>
          <a:prstGeom prst="rect">
            <a:avLst/>
          </a:prstGeom>
        </p:spPr>
        <p:txBody>
          <a:bodyPr anchor="ctr"/>
          <a:lstStyle>
            <a:lvl1pPr algn="ctr"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27960-F8C3-5F57-9F3E-0FBBC95D27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97742" y="5034460"/>
            <a:ext cx="3677328" cy="459666"/>
          </a:xfrm>
          <a:prstGeom prst="rect">
            <a:avLst/>
          </a:prstGeom>
        </p:spPr>
      </p:pic>
      <p:pic>
        <p:nvPicPr>
          <p:cNvPr id="10" name="Graphic 9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F27039D8-FD4F-BC93-110C-334E0D27A4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59238" y="4885145"/>
            <a:ext cx="4160694" cy="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92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op Bar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A5E3468-FC7E-3023-EB7E-4316C735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A444C91-F0B2-9F59-0FF9-AB3DD7884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EB77DC-032A-A73C-DCC9-E7D31E20B987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09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op Bar Title + Content + Academic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780A726-4BA3-CC32-6212-E0E0FB75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1CF8A0F-F06A-E467-EA50-4B0C2CFA313B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4397055D-204A-E736-4EB1-F8DC06EC3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29257" y="5964146"/>
            <a:ext cx="4160694" cy="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60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op Bar Title +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1ED1A9-E4FC-D484-EE42-C2DFB8498D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35143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252693-B6D5-54D7-D25D-5E466A4C994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2036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440897-4AE1-910C-5AFD-FA5BFCA1640F}"/>
              </a:ext>
            </a:extLst>
          </p:cNvPr>
          <p:cNvCxnSpPr/>
          <p:nvPr userDrawn="1"/>
        </p:nvCxnSpPr>
        <p:spPr>
          <a:xfrm>
            <a:off x="6267236" y="2311685"/>
            <a:ext cx="0" cy="3534311"/>
          </a:xfrm>
          <a:prstGeom prst="line">
            <a:avLst/>
          </a:prstGeom>
          <a:ln w="6350">
            <a:solidFill>
              <a:srgbClr val="6DAA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5E549E8-81CD-F299-79E3-92784E23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101C9AC-41B7-B0CE-78DA-9C8EA7DB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1A7655-9F59-6D7B-64AE-8F3727EE7FCE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474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op Bar Title,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343" y="2281825"/>
            <a:ext cx="5288868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0022-5ED3-2F16-6923-FBF362045F64}"/>
              </a:ext>
            </a:extLst>
          </p:cNvPr>
          <p:cNvSpPr/>
          <p:nvPr userDrawn="1"/>
        </p:nvSpPr>
        <p:spPr>
          <a:xfrm>
            <a:off x="917216" y="2245904"/>
            <a:ext cx="4006921" cy="18801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5CA473-94F9-8727-627C-06A9436A93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3633" y="2617788"/>
            <a:ext cx="4158488" cy="316923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D8FD0C-CF13-0DA4-A039-ADD12B31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6A837FE-EA20-61E9-2597-E347CF498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50286D-12F2-7C60-CCBB-057D3F213E59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091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op Bar no logo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7C768B-643C-7D83-64B8-BEF96A64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63162-F9AF-E473-158A-09F609CEAE67}"/>
              </a:ext>
            </a:extLst>
          </p:cNvPr>
          <p:cNvSpPr/>
          <p:nvPr userDrawn="1"/>
        </p:nvSpPr>
        <p:spPr>
          <a:xfrm>
            <a:off x="805070" y="6023113"/>
            <a:ext cx="3995530" cy="626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F28382-2315-68D0-8677-7CDF296F6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23" y="241055"/>
            <a:ext cx="329788" cy="388073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47BEC0-F599-EB9A-4E1F-AA5539912C4E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2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2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hild in a hospital gown smiles as a doctor   uses a stethoscope.">
            <a:extLst>
              <a:ext uri="{FF2B5EF4-FFF2-40B4-BE49-F238E27FC236}">
                <a16:creationId xmlns:a16="http://schemas.microsoft.com/office/drawing/2014/main" id="{AC553451-6CB3-A51D-C50A-0FB8E5189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DA8D85-82BA-934E-1E6F-909FD052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E272EAA4-EBC3-C9B7-DFF9-72AF05E9A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44201E9-0B52-1F24-FAA3-86B654978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D7BDA6B-B208-3507-FF1F-5F4289F09AC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0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Side Bar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40FA0B-F0A4-158E-A553-70E79389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FFE25EA-A3C5-8C3F-3DF0-55EFCCB49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502552-60B8-6477-43FF-939C5020AA98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1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Side Bar Title + Content + Academic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65BCAB6-D3AD-D4F5-8BB0-AD76371A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3D10B4-75E7-ACF1-1C17-A8B033635568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B5213121-A9FD-AE33-9AA4-09C8F4694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29257" y="5964146"/>
            <a:ext cx="4160694" cy="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879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Side Bar Title +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1ED1A9-E4FC-D484-EE42-C2DFB8498D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35143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252693-B6D5-54D7-D25D-5E466A4C994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2036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440897-4AE1-910C-5AFD-FA5BFCA1640F}"/>
              </a:ext>
            </a:extLst>
          </p:cNvPr>
          <p:cNvCxnSpPr/>
          <p:nvPr userDrawn="1"/>
        </p:nvCxnSpPr>
        <p:spPr>
          <a:xfrm>
            <a:off x="6267236" y="2311685"/>
            <a:ext cx="0" cy="3534311"/>
          </a:xfrm>
          <a:prstGeom prst="line">
            <a:avLst/>
          </a:prstGeom>
          <a:ln w="6350">
            <a:solidFill>
              <a:srgbClr val="6DAA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34BEFA8-ED82-6EAF-45BC-D48E390A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DF961DC-BB3F-D1F0-5FAF-A56709330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BF4413-7B17-271C-AB59-ABDE4298DAA1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8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Side Bar Title,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343" y="2281825"/>
            <a:ext cx="5288868" cy="355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0022-5ED3-2F16-6923-FBF362045F64}"/>
              </a:ext>
            </a:extLst>
          </p:cNvPr>
          <p:cNvSpPr/>
          <p:nvPr userDrawn="1"/>
        </p:nvSpPr>
        <p:spPr>
          <a:xfrm>
            <a:off x="917216" y="2245904"/>
            <a:ext cx="4006921" cy="18801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5CA473-94F9-8727-627C-06A9436A93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3633" y="2617788"/>
            <a:ext cx="4158488" cy="316923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3E5E389-C2C4-F890-31C5-89B48BEF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0B8860-DA1D-57F3-95EB-7E594E832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D60EFE-293C-15E4-6703-57D86440957A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05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Side Bar no logo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FBE74A-388D-DCAF-510D-D726A215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1012004"/>
            <a:ext cx="9853773" cy="10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rgbClr val="269E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1DFB4-AD02-D2C8-5045-80699AE6B7C4}"/>
              </a:ext>
            </a:extLst>
          </p:cNvPr>
          <p:cNvSpPr/>
          <p:nvPr userDrawn="1"/>
        </p:nvSpPr>
        <p:spPr>
          <a:xfrm>
            <a:off x="805070" y="6023113"/>
            <a:ext cx="3995530" cy="626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82EBD8-F957-13D7-25A7-D746C2A28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37" y="111169"/>
            <a:ext cx="329788" cy="388073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42F8C7D-0AAD-B1A7-60DB-7CEB3270AE8D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689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hoto Top Bar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517525"/>
            <a:ext cx="98537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39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F004A0-F622-9966-D8C8-363579106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6CE5-9BBD-2600-2FE4-E8F06282D9E9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8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hoto Top Bar Title + Content + Academic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517525"/>
            <a:ext cx="98537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281825"/>
            <a:ext cx="9853773" cy="339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5E0E4C6-DD90-80C4-FB84-10B82B9468FE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465D215B-9015-7E55-23F7-9658FB701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29257" y="5964146"/>
            <a:ext cx="4160694" cy="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681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hoto Top Bar Title +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6E8D5-8C64-7A8E-0F0C-7FDD352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517525"/>
            <a:ext cx="98537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FC17-84AD-125C-55A5-5D3BCDB7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3D7FB3-7A5A-058C-93E5-77AAECD160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036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FA6FF-7166-0AC1-12EF-256EB180885C}"/>
              </a:ext>
            </a:extLst>
          </p:cNvPr>
          <p:cNvCxnSpPr/>
          <p:nvPr userDrawn="1"/>
        </p:nvCxnSpPr>
        <p:spPr>
          <a:xfrm>
            <a:off x="6267236" y="2311685"/>
            <a:ext cx="0" cy="3534311"/>
          </a:xfrm>
          <a:prstGeom prst="line">
            <a:avLst/>
          </a:prstGeom>
          <a:ln w="6350">
            <a:solidFill>
              <a:srgbClr val="6DAA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6E9B95-AC9B-D556-1ED4-6AA1AB478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1423F4-637F-8DD3-98B7-65469185EC76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88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hoto Top Bar Title,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EB9ED9-F135-9095-6A97-6E2EB6A1D756}"/>
              </a:ext>
            </a:extLst>
          </p:cNvPr>
          <p:cNvSpPr/>
          <p:nvPr userDrawn="1"/>
        </p:nvSpPr>
        <p:spPr>
          <a:xfrm>
            <a:off x="6635153" y="2269655"/>
            <a:ext cx="4006921" cy="18801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0F5F501-5224-2D4A-378B-F59C754E0D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9694" y="2617788"/>
            <a:ext cx="4158488" cy="316923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4817482-0F3E-3FC6-8B90-E7479DAD5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9" y="2281825"/>
            <a:ext cx="4607572" cy="356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86EF0CC-8FBC-9EC0-B53C-F78AB9E1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517525"/>
            <a:ext cx="98537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B509579-7AED-447E-F41C-F7119960E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88B7C0-BFAF-332C-212D-B96EBE200F8F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56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Photo Top Bar no logo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3CFF2-72A1-FAE4-A577-D14B1CDD9284}"/>
              </a:ext>
            </a:extLst>
          </p:cNvPr>
          <p:cNvSpPr/>
          <p:nvPr userDrawn="1"/>
        </p:nvSpPr>
        <p:spPr>
          <a:xfrm>
            <a:off x="805070" y="6023113"/>
            <a:ext cx="3995530" cy="626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5FE600F-B6A6-139E-D5AA-231B9C27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517525"/>
            <a:ext cx="98537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D0EF4A4-4C9B-3533-AD00-57C02E1F6CC2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6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infant has a tube attached to her nostril. It is secured with heart-shaped medical tape on her cheek.">
            <a:extLst>
              <a:ext uri="{FF2B5EF4-FFF2-40B4-BE49-F238E27FC236}">
                <a16:creationId xmlns:a16="http://schemas.microsoft.com/office/drawing/2014/main" id="{34EF1F7F-6D4F-71C6-2B77-F0488C046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3F3704-FF18-FE30-9650-52B6E02F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EA7A6D1C-6651-47B3-FB58-57EA60235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373845-4E7D-9443-77A7-DECDF4179A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347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Y26 End Car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9C9A2-CC9B-D90B-A7E4-4C0941C7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27963" y="3062859"/>
            <a:ext cx="6736072" cy="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8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Y26 End Title + CM BFK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B34B-BDD4-EB60-A46A-FBC6F323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988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20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3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nfant has a tube attached to her nostril. It is secured with heart-shaped medical tape on her cheek.">
            <a:extLst>
              <a:ext uri="{FF2B5EF4-FFF2-40B4-BE49-F238E27FC236}">
                <a16:creationId xmlns:a16="http://schemas.microsoft.com/office/drawing/2014/main" id="{3F2E1E39-45B4-CE6A-1997-E311B6777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3F3704-FF18-FE30-9650-52B6E02F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7BF5CCB7-E9AF-9D0F-2EE9-C375EE54F9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245B2887-C5A3-8B24-C041-7E6009AA2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ADCDA0E-AC6D-098F-6E03-AE60E20F25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athcare provider smiles and looks down on the infant she is holding.">
            <a:extLst>
              <a:ext uri="{FF2B5EF4-FFF2-40B4-BE49-F238E27FC236}">
                <a16:creationId xmlns:a16="http://schemas.microsoft.com/office/drawing/2014/main" id="{BF43A06F-B1ED-F442-A6D4-2EA832A1E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A8F01F-31F2-B7E2-D73F-E3725CB8E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4504"/>
            <a:ext cx="11694289" cy="2143496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DF570B-A397-1D4B-8A3B-4F545092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A5E99A9F-B347-8C35-1ED9-52567A7BC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C4B5858-FC3C-9EB2-9AA9-AF7F9C97F1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26 Title Slide 4 + Acade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heathcare provider smiles and looks down on the infant she is holding.">
            <a:extLst>
              <a:ext uri="{FF2B5EF4-FFF2-40B4-BE49-F238E27FC236}">
                <a16:creationId xmlns:a16="http://schemas.microsoft.com/office/drawing/2014/main" id="{3A4D295C-1A43-2218-CDEE-D9992E5C3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7BFF6-4BA0-3B6F-1BC6-656342CA3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4504"/>
            <a:ext cx="11694289" cy="2143496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DF570B-A397-1D4B-8A3B-4F545092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 descr="Gold Joy in Medicine 25-26; USNWR Best Children’s Hospitals Badge - Ranked in 9 Specialties 2025-2026; Magnet Nursing Badge; UMKC School of Medicine logo; KC School of Medince logo">
            <a:extLst>
              <a:ext uri="{FF2B5EF4-FFF2-40B4-BE49-F238E27FC236}">
                <a16:creationId xmlns:a16="http://schemas.microsoft.com/office/drawing/2014/main" id="{F0C3779E-DE6D-D7C2-29E9-1DB93AFE5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447" y="6079463"/>
            <a:ext cx="4160700" cy="706533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820E9311-C12D-95CF-8DBC-6568172046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B650C2B-0315-72E9-8BD4-799443DC08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26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in a raincoat holds up a sign for Dream Big Day, a family fest and walk benefiting Children’s Mercy.">
            <a:extLst>
              <a:ext uri="{FF2B5EF4-FFF2-40B4-BE49-F238E27FC236}">
                <a16:creationId xmlns:a16="http://schemas.microsoft.com/office/drawing/2014/main" id="{E9127383-AA1F-7477-5651-5F6CF625B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C7279-6A4C-F1CF-FEEE-915517E8F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711" y="4714504"/>
            <a:ext cx="11694289" cy="2143496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75000"/>
                </a:schemeClr>
              </a:gs>
              <a:gs pos="62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F3FBD-4D09-2829-DBE1-15AAFA2A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85" y="1536380"/>
            <a:ext cx="4288604" cy="278494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A11DFF5-1248-060F-112C-B2A846CD8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173" y="4476774"/>
            <a:ext cx="4312691" cy="1432706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rgbClr val="0038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356B9AA-2626-77E7-D74A-B25AAA6B74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7.emf"/><Relationship Id="rId4" Type="http://schemas.openxmlformats.org/officeDocument/2006/relationships/image" Target="../media/image26.jpeg"/></Relationships>
</file>

<file path=ppt/slideMasters/_rels/slideMaster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3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8BE69-31E9-9246-724B-50C6C6A0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196" y="1536379"/>
            <a:ext cx="4288604" cy="3179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3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95" r:id="rId2"/>
    <p:sldLayoutId id="2147483727" r:id="rId3"/>
    <p:sldLayoutId id="2147483796" r:id="rId4"/>
    <p:sldLayoutId id="2147483728" r:id="rId5"/>
    <p:sldLayoutId id="2147483797" r:id="rId6"/>
    <p:sldLayoutId id="2147483760" r:id="rId7"/>
    <p:sldLayoutId id="2147483798" r:id="rId8"/>
    <p:sldLayoutId id="2147483761" r:id="rId9"/>
    <p:sldLayoutId id="2147483799" r:id="rId10"/>
    <p:sldLayoutId id="2147483809" r:id="rId11"/>
    <p:sldLayoutId id="2147483806" r:id="rId12"/>
    <p:sldLayoutId id="2147483810" r:id="rId13"/>
    <p:sldLayoutId id="2147483811" r:id="rId14"/>
    <p:sldLayoutId id="2147483812" r:id="rId15"/>
    <p:sldLayoutId id="2147483813" r:id="rId16"/>
    <p:sldLayoutId id="2147483743" r:id="rId17"/>
    <p:sldLayoutId id="2147483800" r:id="rId18"/>
    <p:sldLayoutId id="2147483768" r:id="rId19"/>
    <p:sldLayoutId id="2147483801" r:id="rId20"/>
    <p:sldLayoutId id="2147483814" r:id="rId21"/>
    <p:sldLayoutId id="2147483815" r:id="rId22"/>
    <p:sldLayoutId id="2147483724" r:id="rId23"/>
    <p:sldLayoutId id="2147483802" r:id="rId24"/>
    <p:sldLayoutId id="2147483762" r:id="rId25"/>
    <p:sldLayoutId id="2147483803" r:id="rId26"/>
    <p:sldLayoutId id="2147483804" r:id="rId27"/>
    <p:sldLayoutId id="2147483722" r:id="rId28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05BC6-05B5-C8D7-BFAE-B2BCD1D6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E46B0BB-D57B-1A89-C85C-A5B5C9CB53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87610" y="4985896"/>
            <a:ext cx="4570648" cy="5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VAG Rounded Next Medium" panose="020F06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FD06E8-4197-7471-F4DD-54EE00B8D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8223AC-C76E-162B-F91D-13D44F5140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3244" y="6078347"/>
            <a:ext cx="3918368" cy="4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66E762-2227-3F33-A474-B16225A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56F072-D34C-09AF-9CCA-51F249885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51699A-552F-18DB-46D9-99D25A88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8077" y="6181689"/>
            <a:ext cx="5769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AFC7-90B9-EDFA-411C-B909D0EC9CC3}"/>
              </a:ext>
            </a:extLst>
          </p:cNvPr>
          <p:cNvSpPr txBox="1">
            <a:spLocks/>
          </p:cNvSpPr>
          <p:nvPr userDrawn="1"/>
        </p:nvSpPr>
        <p:spPr>
          <a:xfrm>
            <a:off x="11781370" y="6492875"/>
            <a:ext cx="41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82000"/>
                  </a:schemeClr>
                </a:solidFill>
                <a:latin typeface="VAG Rounded Next Medium" panose="020F0602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8FDF8A-7506-2E45-9F17-1AF7256783C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D9439444-11E1-8602-0EB9-A10E05B621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6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805" r:id="rId2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554454-0548-AA2E-EEAE-C70F9CDD53DE}"/>
              </a:ext>
            </a:extLst>
          </p:cNvPr>
          <p:cNvSpPr txBox="1">
            <a:spLocks/>
          </p:cNvSpPr>
          <p:nvPr userDrawn="1"/>
        </p:nvSpPr>
        <p:spPr>
          <a:xfrm>
            <a:off x="1022691" y="1536379"/>
            <a:ext cx="4402504" cy="31794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b="0" i="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E762-2227-3F33-A474-B16225A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EA7B83-4D20-9DAA-8F84-267FD90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36290" y="2706624"/>
            <a:ext cx="7918704" cy="1463040"/>
          </a:xfrm>
          <a:prstGeom prst="rect">
            <a:avLst/>
          </a:prstGeom>
          <a:solidFill>
            <a:srgbClr val="00B0F0">
              <a:alpha val="68542"/>
            </a:srgbClr>
          </a:solidFill>
          <a:ln>
            <a:noFill/>
          </a:ln>
          <a:effectLst>
            <a:outerShdw blurRad="396085" dist="87676" sx="97000" sy="97000" algn="ctr" rotWithShape="0">
              <a:schemeClr val="tx1">
                <a:lumMod val="65000"/>
                <a:lumOff val="35000"/>
                <a:alpha val="3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27DDF-4156-4231-D883-681F4571B22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36289" y="4101983"/>
            <a:ext cx="7918703" cy="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33" r:id="rId2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56F072-D34C-09AF-9CCA-51F2498851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870857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8296A00-BA9F-32C8-3B0A-8693C0C72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51575" y="6181689"/>
            <a:ext cx="5769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 INSTITUTE, DIVISION, DEPARTMENT, OR CENTER NAME HERE (NO SECONDARY LOGOS)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C21EF5C-D182-B723-06FD-5996AAF069F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8" r:id="rId2"/>
    <p:sldLayoutId id="2147483736" r:id="rId3"/>
    <p:sldLayoutId id="2147483737" r:id="rId4"/>
    <p:sldLayoutId id="2147483739" r:id="rId5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08AA6-A4D4-F20E-43E7-6455AC1378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3167063" y="3167061"/>
            <a:ext cx="6858001" cy="523875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E9AE13E-9C70-AF17-DE13-02EC834062F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7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66E762-2227-3F33-A474-B16225A2771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2A2081E-37A5-9290-CE83-98318141E9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1456" y="6079463"/>
            <a:ext cx="3834384" cy="4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4" r:id="rId3"/>
    <p:sldLayoutId id="2147483775" r:id="rId4"/>
    <p:sldLayoutId id="2147483777" r:id="rId5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0" i="0" kern="1200">
          <a:solidFill>
            <a:srgbClr val="2368B2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65000"/>
              <a:lumOff val="35000"/>
            </a:schemeClr>
          </a:solidFill>
          <a:latin typeface="VAG Rounded Next Medium" panose="020F06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7DC23-CCA9-5D6E-FFD5-37AFD6179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3.jpeg"/><Relationship Id="rId4" Type="http://schemas.openxmlformats.org/officeDocument/2006/relationships/image" Target="../media/image5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Excel_Worksheet_98A679D1.xlsx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_90BEE2AE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1C21-852F-C0DA-334B-00064388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A6B-AE1B-6185-9B68-03F9D1B8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55" y="2715625"/>
            <a:ext cx="7825396" cy="1425389"/>
          </a:xfrm>
        </p:spPr>
        <p:txBody>
          <a:bodyPr lIns="91440" tIns="45720" rIns="91440" bIns="45720" anchor="ctr"/>
          <a:lstStyle/>
          <a:p>
            <a:r>
              <a:rPr lang="en-US" sz="2200" b="1">
                <a:solidFill>
                  <a:srgbClr val="003765"/>
                </a:solidFill>
                <a:latin typeface="Arial"/>
                <a:cs typeface="Arial"/>
              </a:rPr>
              <a:t>A standardized GREGoR data model applied to CMKC Genomic Answers for Kids (GA4K) to augment rare disease discovery by 28,500 genomic datasets generated in 11,000 individuals</a:t>
            </a:r>
            <a:endParaRPr lang="en-US" sz="2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BFD18-7B63-A803-27AD-E838D91F34BB}"/>
              </a:ext>
            </a:extLst>
          </p:cNvPr>
          <p:cNvSpPr txBox="1"/>
          <p:nvPr/>
        </p:nvSpPr>
        <p:spPr>
          <a:xfrm>
            <a:off x="3048000" y="4263409"/>
            <a:ext cx="6096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3865"/>
                </a:solidFill>
                <a:ea typeface="Arial"/>
                <a:cs typeface="Segoe UI"/>
              </a:rPr>
              <a:t>GREGoR Science Seminar Series</a:t>
            </a:r>
            <a:r>
              <a:rPr lang="en-US" sz="1600" b="1" i="0">
                <a:solidFill>
                  <a:srgbClr val="003865"/>
                </a:solidFill>
                <a:ea typeface="Arial"/>
                <a:cs typeface="Arial"/>
              </a:rPr>
              <a:t>​</a:t>
            </a:r>
            <a:endParaRPr lang="en-US" sz="1600" b="1">
              <a:solidFill>
                <a:srgbClr val="003865"/>
              </a:solidFill>
              <a:cs typeface="Arial"/>
            </a:endParaRPr>
          </a:p>
          <a:p>
            <a:pPr algn="ctr"/>
            <a:r>
              <a:rPr lang="en-US" sz="1600" b="1">
                <a:solidFill>
                  <a:srgbClr val="003865"/>
                </a:solidFill>
                <a:cs typeface="Arial"/>
              </a:rPr>
              <a:t>Presenters: </a:t>
            </a:r>
            <a:r>
              <a:rPr lang="en-US" sz="1600">
                <a:solidFill>
                  <a:srgbClr val="003865"/>
                </a:solidFill>
                <a:cs typeface="Arial"/>
              </a:rPr>
              <a:t>Craig Smail, Warren Cheung, Cas LeMaster </a:t>
            </a:r>
          </a:p>
        </p:txBody>
      </p:sp>
    </p:spTree>
    <p:extLst>
      <p:ext uri="{BB962C8B-B14F-4D97-AF65-F5344CB8AC3E}">
        <p14:creationId xmlns:p14="http://schemas.microsoft.com/office/powerpoint/2010/main" val="281047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9D0E-8E7E-A4A7-5C56-219E6491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B67C-6B3C-11EF-3562-D4DD3C34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Transformation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CACA-FD2F-53BB-6C07-8424FF3B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2030221"/>
            <a:ext cx="9853773" cy="38742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Create Google Cloud account for computation (running validation workflow)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Map source fields to GREGoR schema (as seen on previous slide)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I used the v1.10 model JSON on github to identify required fields and available enumerations if not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Generate IDs (primary keys)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Resolve file paths as GCS links (point to stored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Fix formatting (booleans, special characters)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Validate (iterative)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Error reports (stderr, stdout, html) in validation will offer insights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Table import from file storage with rows matching?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VCF IDs match participant ID? 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42A40B-4F54-3313-5A54-94F65A1F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393" y="5142685"/>
            <a:ext cx="320566" cy="32056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1FEBD65-BFAE-A8E5-495C-A91D67C13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944" y="5460474"/>
            <a:ext cx="320566" cy="32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5EEE0-110C-DEA9-0EB5-A380001A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FA64-0CF8-D0A4-76AE-8DB9A353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98C3-F00D-A24F-BC6F-6DC96AFA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7" y="1843087"/>
            <a:ext cx="9853773" cy="4147809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Entity ID restrictions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Colons in ID (e.g. 5001-01_HP:0000508)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Participant_ID not in first column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Case sensitivity (booleans = TRUE and /= true)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File paths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Ensure paths lead to bucket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Inconsistent folder structure can make this a laborious step (/WGS/5001-01/ vs /ES/1132619/)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Files missing (referenced but not in bucket)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VCF Sample ID Mismatch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VCF is 5001-01 but table is 5001-01_WGS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/>
              <a:t>Check actual VCF headers, adjust experiment_sample_id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Remove unresolved rows in referenced tables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Example: if you remove a row from aligned_short_read_dna, ensure the same aligned_short_read_dna ID is removed from aligned_short_read_dna_</a:t>
            </a:r>
            <a:r>
              <a:rPr lang="en-US">
                <a:solidFill>
                  <a:srgbClr val="FF0000"/>
                </a:solidFill>
              </a:rPr>
              <a:t>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Validation workspace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Scatter width &gt; 35,000 (if you have many files), set check_md5 = false after the first verification of md5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Tables don’t overwrite? Manually delete them from the workspace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Import won’t work? Check for duplicate primary keys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386E-7D03-0A50-83A9-16EBCC1C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35A1-75E8-7078-6946-9EF08DE5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 GA4K GREGoR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8E37-DB21-57C9-319D-37F89F9B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Participant: 11,422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Family: 5,123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Phenotype: 34,054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Analyte: 12,020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Experiment_dna_short_read: 23,700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Aligned_dna_short_read: 14,148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Aligned_dna_short_read_set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Called_variants_dna_short_read: 22,399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Experiment_rna_short_read: 1,388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Aligned_rna_short_read: 822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Aligned_rna_short_read_set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Experiment_pac_bio: 2,648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Aligned_pac_bio: 1,575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Aligned_pac_bio_set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Called_variants_pac_bio: 2,265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Experiment_atac_short_read: 762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Aligned_atac_short_read: 320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6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B87B-284F-40D0-BD2E-96FAC756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 of GREGoR-accessible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FF88-C9F3-A895-581B-9BEC2CF9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68" y="2061692"/>
            <a:ext cx="5602604" cy="3881908"/>
          </a:xfrm>
        </p:spPr>
        <p:txBody>
          <a:bodyPr numCol="2"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7200"/>
          </a:p>
          <a:p>
            <a:endParaRPr lang="en-US" sz="7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Participants: 11,422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Families: 5,123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Males: 5,842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Females: 5,580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Complete Trios: 2,207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Total HPO: 34,054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200"/>
              <a:t>Unique HPO: 1,247</a:t>
            </a:r>
          </a:p>
          <a:p>
            <a:endParaRPr lang="en-US" sz="3400" u="sng"/>
          </a:p>
          <a:p>
            <a:endParaRPr lang="en-US" sz="3400" u="sng"/>
          </a:p>
          <a:p>
            <a:endParaRPr lang="en-US" sz="3400" u="sng"/>
          </a:p>
          <a:p>
            <a:endParaRPr lang="en-US" sz="3400" u="sng"/>
          </a:p>
          <a:p>
            <a:r>
              <a:rPr lang="en-US" sz="6400" u="sng"/>
              <a:t>Short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WGS: 8,500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Exome: 12,000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MGI: 2,100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WGBS: 1,100</a:t>
            </a:r>
          </a:p>
          <a:p>
            <a:r>
              <a:rPr lang="en-US" sz="6400" u="sng"/>
              <a:t>Long Read (PacBio)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Aligned: 1,575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Experiments: 2,648</a:t>
            </a:r>
          </a:p>
          <a:p>
            <a:r>
              <a:rPr lang="en-US" sz="6400" u="sng"/>
              <a:t>RNA-SEQ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Experiments: 1,388</a:t>
            </a:r>
          </a:p>
          <a:p>
            <a:r>
              <a:rPr lang="en-US" sz="6400" u="sng"/>
              <a:t>ATAC-SEQ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400"/>
              <a:t>Experiments: 762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21FC6-EE29-F3A8-BF4E-41202BB7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1344-1806-D6BC-7B75-0EB59E65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Query: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CD55-7EAA-449F-BC14-736952C4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2281825"/>
            <a:ext cx="11480799" cy="3399784"/>
          </a:xfrm>
        </p:spPr>
        <p:txBody>
          <a:bodyPr vert="horz" lIns="91440" tIns="45720" rIns="91440" bIns="45720" numCol="2" rtlCol="0" anchor="t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Install Google Cloud SDK</a:t>
            </a:r>
            <a:endParaRPr lang="en-US"/>
          </a:p>
          <a:p>
            <a:r>
              <a:rPr lang="en-US" sz="1900">
                <a:latin typeface="Courier New" panose="02070309020205020404" pitchFamily="49" charset="0"/>
              </a:rPr>
              <a:t>brew install --cask google-cloud-</a:t>
            </a:r>
            <a:r>
              <a:rPr lang="en-US" sz="1900" err="1">
                <a:latin typeface="Courier New" panose="02070309020205020404" pitchFamily="49" charset="0"/>
              </a:rPr>
              <a:t>sdk</a:t>
            </a:r>
            <a:endParaRPr lang="en-US" sz="1900">
              <a:latin typeface="Courier New" panose="02070309020205020404" pitchFamily="49" charset="0"/>
            </a:endParaRPr>
          </a:p>
          <a:p>
            <a:r>
              <a:rPr lang="en-US" sz="1900">
                <a:latin typeface="Courier New" panose="02070309020205020404" pitchFamily="49" charset="0"/>
              </a:rPr>
              <a:t>pip install firecloud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Authenticate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For Cloud</a:t>
            </a:r>
          </a:p>
          <a:p>
            <a:pPr lvl="1"/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gcloud auth login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And for Python</a:t>
            </a:r>
          </a:p>
          <a:p>
            <a:pPr lvl="1"/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gcloud auth application-default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Find your billing account</a:t>
            </a:r>
          </a:p>
          <a:p>
            <a:r>
              <a:rPr lang="en-US" sz="1900" err="1">
                <a:latin typeface="Courier New"/>
                <a:cs typeface="Courier New"/>
              </a:rPr>
              <a:t>gcloud</a:t>
            </a:r>
            <a:r>
              <a:rPr lang="en-US" sz="1900">
                <a:latin typeface="Courier New"/>
                <a:cs typeface="Courier New"/>
              </a:rPr>
              <a:t> projects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Find the workspaces you want to query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python3 &lt;&lt; '</a:t>
            </a:r>
            <a:r>
              <a:rPr 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EOF</a:t>
            </a:r>
            <a:r>
              <a:rPr lang="en-US" sz="1900">
                <a:latin typeface="Courier New" panose="02070309020205020404" pitchFamily="49" charset="0"/>
              </a:rPr>
              <a:t>'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import firecloud.api as fapi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workspaces = fapi.list_workspaces().json()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for w in workspaces: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    name = w["workspace"]["name"]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    if "gregor" in name.lower() or "dcc" in name.lower():</a:t>
            </a:r>
          </a:p>
          <a:p>
            <a:pPr lvl="1"/>
            <a:r>
              <a:rPr lang="en-US" sz="1900">
                <a:latin typeface="Courier New" panose="02070309020205020404" pitchFamily="49" charset="0"/>
              </a:rPr>
              <a:t>        print(f"{w['workspace']['namespace']}/{name}")</a:t>
            </a:r>
          </a:p>
          <a:p>
            <a:pPr lvl="1"/>
            <a:r>
              <a:rPr 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212544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3E47-A6A0-B61F-697C-9CD7BC01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Participants with HPO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1EE3-602C-F0AE-6333-24CB7863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14" y="2113660"/>
            <a:ext cx="11351172" cy="3712575"/>
          </a:xfrm>
        </p:spPr>
        <p:txBody>
          <a:bodyPr numCol="2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Set up as before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python3 &lt;&lt; '</a:t>
            </a:r>
            <a:r>
              <a:rPr lang="en-US" sz="17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import firecloud.api as fapi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cs typeface="Calibri" panose="020F0502020204030204" pitchFamily="34" charset="0"/>
              </a:rPr>
              <a:t>Configure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NAMESPACE = "namespace"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WORKSPACE = "workspace"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HPO = "HP:0001250” </a:t>
            </a:r>
            <a:r>
              <a:rPr lang="en-US" sz="1700"/>
              <a:t>(seizures)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 pitchFamily="34" charset="0"/>
              </a:rPr>
              <a:t>Fetch the HPOs</a:t>
            </a:r>
          </a:p>
          <a:p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response = fapi.get_entities(NAMESPACE, WORKSPACE, "phenotype")</a:t>
            </a:r>
          </a:p>
          <a:p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phenotypes = response.json()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 pitchFamily="34" charset="0"/>
              </a:rPr>
              <a:t>Find who has the HPO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affected = set()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 p in phenotypes: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if p.get("attributes", {}).get("term_id") == HPO: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    affected.add(p.get("attributes", {}).get("participant_id"))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 pitchFamily="34" charset="0"/>
              </a:rPr>
              <a:t>Count them and list 5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print(f"Participants with {HPO}: {len(affected)}")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for pid in list(affected)[:5]: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print(f"  {pid}")</a:t>
            </a:r>
          </a:p>
          <a:p>
            <a:r>
              <a:rPr lang="en-US" sz="17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C3DE6A2-05AC-A45D-0E79-24306E08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856" y="5024884"/>
            <a:ext cx="2804730" cy="8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55BA-8969-B9C9-4947-431AF3A9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26D5-3886-7333-C1BC-976122DC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Trios with HPO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A8DB-A71D-41F4-1835-4C63AFBF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2061692"/>
            <a:ext cx="11218334" cy="3712575"/>
          </a:xfrm>
        </p:spPr>
        <p:txBody>
          <a:bodyPr numCol="2"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800">
                <a:cs typeface="Calibri" panose="020F0502020204030204" pitchFamily="34" charset="0"/>
              </a:rPr>
              <a:t>Continued from previous slide</a:t>
            </a:r>
          </a:p>
          <a:p>
            <a:r>
              <a:rPr lang="en-US" sz="4900">
                <a:latin typeface="Courier New" panose="02070309020205020404" pitchFamily="49" charset="0"/>
                <a:cs typeface="Courier New" panose="02070309020205020404" pitchFamily="49" charset="0"/>
              </a:rPr>
              <a:t>partis = fapi.get_entities(NAMESPACE, WORKSPACE, "participant").json()</a:t>
            </a:r>
          </a:p>
          <a:p>
            <a:r>
              <a:rPr lang="en-US" sz="4900">
                <a:latin typeface="Courier New" panose="02070309020205020404" pitchFamily="49" charset="0"/>
                <a:cs typeface="Courier New" panose="02070309020205020404" pitchFamily="49" charset="0"/>
              </a:rPr>
              <a:t>parti_map = {p["name"]: p.get("attributes", {}) for p in partis}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800">
                <a:cs typeface="Calibri" panose="020F0502020204030204" pitchFamily="34" charset="0"/>
              </a:rPr>
              <a:t>Find complete trios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trios = []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for pid, attrs in parti_map.items():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mat = attrs.get("maternal_id", "0") or "0"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pat = attrs.get("paternal_id", "0") or "0"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if mat != "0" and pat != "0" and mat in parti_map and pat in parti_map: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if pid in affected: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family_id = attrs.get("family_id", "unknown")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trios.append({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    "family_id": family_id,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    "proband": pid, 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    "mother": mat, 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    "father": pat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        })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800">
                <a:cs typeface="Calibri" panose="020F0502020204030204" pitchFamily="34" charset="0"/>
              </a:rPr>
              <a:t>Count and list 3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print(f"Trios with proband having {HPO}: {len(trios)}")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for t in trios[:3]: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print(f"Family: {t['family_id']}")</a:t>
            </a:r>
          </a:p>
          <a:p>
            <a:r>
              <a:rPr lang="en-US" sz="4800">
                <a:latin typeface="Courier New" panose="02070309020205020404" pitchFamily="49" charset="0"/>
                <a:cs typeface="Courier New" panose="02070309020205020404" pitchFamily="49" charset="0"/>
              </a:rPr>
              <a:t>    print(f"Proband: {t['proband']}, Mother: {t['mother']}, Father: {t['father']}")</a:t>
            </a:r>
          </a:p>
          <a:p>
            <a:r>
              <a:rPr lang="en-US" sz="4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CC01203-E375-C444-440E-29895D4F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9" y="4913977"/>
            <a:ext cx="3475567" cy="8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9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1246-4316-B990-D989-11E7DEBB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A5A1-F865-B29F-9611-133A7D0D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Helpful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6C08-748C-EA19-AABC-2E4EC2CC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2061692"/>
            <a:ext cx="11218334" cy="3712575"/>
          </a:xfrm>
        </p:spPr>
        <p:txBody>
          <a:bodyPr numCol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 panose="020F0502020204030204" pitchFamily="34" charset="0"/>
              </a:rPr>
              <a:t>Finding Trio VCF paths using HPO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python find_vcfs_by_hpo_gregor.py HP:0001250 &gt; trio_vcfs.tsv</a:t>
            </a:r>
          </a:p>
          <a:p>
            <a:pPr lvl="1"/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77A5F-1EAE-9DA6-9111-6A8D4E07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772" b="-1698"/>
          <a:stretch>
            <a:fillRect/>
          </a:stretch>
        </p:blipFill>
        <p:spPr>
          <a:xfrm>
            <a:off x="761678" y="2803366"/>
            <a:ext cx="4949475" cy="369334"/>
          </a:xfrm>
          <a:prstGeom prst="rect">
            <a:avLst/>
          </a:prstGeom>
        </p:spPr>
      </p:pic>
      <p:pic>
        <p:nvPicPr>
          <p:cNvPr id="7" name="Picture 6" descr="A black and white screen&#10;&#10;AI-generated content may be incorrect.">
            <a:extLst>
              <a:ext uri="{FF2B5EF4-FFF2-40B4-BE49-F238E27FC236}">
                <a16:creationId xmlns:a16="http://schemas.microsoft.com/office/drawing/2014/main" id="{DBEB589B-63C4-D2B8-51F3-75FB5F02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772"/>
          <a:stretch>
            <a:fillRect/>
          </a:stretch>
        </p:blipFill>
        <p:spPr>
          <a:xfrm>
            <a:off x="744745" y="3308167"/>
            <a:ext cx="4949474" cy="2330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C9ACE-4EF3-2B9C-228F-D1958B8C4354}"/>
              </a:ext>
            </a:extLst>
          </p:cNvPr>
          <p:cNvSpPr txBox="1"/>
          <p:nvPr/>
        </p:nvSpPr>
        <p:spPr>
          <a:xfrm>
            <a:off x="914400" y="5774267"/>
            <a:ext cx="1006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3865"/>
                </a:solidFill>
              </a:rPr>
              <a:t>This script is available @ the Smail Lab github: https://</a:t>
            </a:r>
            <a:r>
              <a:rPr lang="en-US" err="1">
                <a:solidFill>
                  <a:srgbClr val="003865"/>
                </a:solidFill>
              </a:rPr>
              <a:t>github.com</a:t>
            </a:r>
            <a:r>
              <a:rPr lang="en-US">
                <a:solidFill>
                  <a:srgbClr val="003865"/>
                </a:solidFill>
              </a:rPr>
              <a:t>/smail-lab-</a:t>
            </a:r>
            <a:r>
              <a:rPr lang="en-US" err="1">
                <a:solidFill>
                  <a:srgbClr val="003865"/>
                </a:solidFill>
              </a:rPr>
              <a:t>cmh</a:t>
            </a:r>
            <a:r>
              <a:rPr lang="en-US">
                <a:solidFill>
                  <a:srgbClr val="003865"/>
                </a:solidFill>
              </a:rPr>
              <a:t>/gregor-analysis </a:t>
            </a:r>
          </a:p>
        </p:txBody>
      </p:sp>
    </p:spTree>
    <p:extLst>
      <p:ext uri="{BB962C8B-B14F-4D97-AF65-F5344CB8AC3E}">
        <p14:creationId xmlns:p14="http://schemas.microsoft.com/office/powerpoint/2010/main" val="229528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DB46-25E6-9F04-1748-1655D01A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7C04-C5F7-3CDC-5FE8-C4A33AC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Helpful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814-E0DA-BF7F-C8BD-862C17D5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2061692"/>
            <a:ext cx="11218334" cy="3712575"/>
          </a:xfrm>
        </p:spPr>
        <p:txBody>
          <a:bodyPr numCol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 panose="020F0502020204030204" pitchFamily="34" charset="0"/>
              </a:rPr>
              <a:t>Example: pulling select variants from a specific gene region: SCN1A (epilepsy-related)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BILLING_PROJECT="terra-abc123"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REGION_CHR="chr2" 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REGION_START=166845670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REGION_END=166984524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VCF_PATH="gs://your-bucket/path/to/sample.vcf.gz”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gsutil -u $BILLING_PROJECT cat "$VCF_PATH" | zcat |\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awk -v chr="$REGION_CHR" -v start="$REGION_START" -v end="$REGION_END" \</a:t>
            </a:r>
          </a:p>
          <a:p>
            <a:pPr lvl="1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'$1==chr &amp;&amp; $2&gt;=start &amp;&amp; $2&lt;=end &amp;&amp; !/^#/ {print $1, $2, $4, $5}'</a:t>
            </a:r>
          </a:p>
        </p:txBody>
      </p:sp>
      <p:pic>
        <p:nvPicPr>
          <p:cNvPr id="5" name="Picture 4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5C436FC6-A32E-27D7-6208-D94CB357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8" y="4752686"/>
            <a:ext cx="2685299" cy="10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BE34D-8653-9943-12A8-D38D1BC6B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0B91-3DA7-3FF5-41A1-3D373468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Helpful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A3EB-482F-869E-FE1F-E16BAA7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2061692"/>
            <a:ext cx="11218334" cy="3712575"/>
          </a:xfrm>
        </p:spPr>
        <p:txBody>
          <a:bodyPr numCol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 panose="020F0502020204030204" pitchFamily="34" charset="0"/>
              </a:rPr>
              <a:t>Script to compare variants at gene SCN1A for 4 probands with HP:001250</a:t>
            </a:r>
          </a:p>
          <a:p>
            <a:pPr lvl="1"/>
            <a:r>
              <a:rPr lang="en-US" sz="1800">
                <a:cs typeface="Calibri" panose="020F0502020204030204" pitchFamily="34" charset="0"/>
              </a:rPr>
              <a:t>./extract_scn1a_variants.sh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cmh000403_WGS: 2,545 variants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cmh000743_WGS: 1,289 variants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GSS215659-01-011-SG-2: 760 variants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PMGRC-690-690-0_1: 1,235 variants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Total variants: 5,829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Unique positions: 3,995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Common to all 4 samples: 243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cs typeface="Calibri" panose="020F0502020204030204" pitchFamily="34" charset="0"/>
              </a:rPr>
              <a:t>Each sample gets a text file with the variant calls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C435B-4D05-97DB-7B26-F0CA1F810AA1}"/>
              </a:ext>
            </a:extLst>
          </p:cNvPr>
          <p:cNvSpPr txBox="1"/>
          <p:nvPr/>
        </p:nvSpPr>
        <p:spPr>
          <a:xfrm>
            <a:off x="893379" y="5404935"/>
            <a:ext cx="1006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3865"/>
                </a:solidFill>
              </a:rPr>
              <a:t>This script is available @ the Smail Lab github: https://github.com/smail-lab-</a:t>
            </a:r>
            <a:r>
              <a:rPr lang="en-US" err="1">
                <a:solidFill>
                  <a:srgbClr val="003865"/>
                </a:solidFill>
              </a:rPr>
              <a:t>cmh</a:t>
            </a:r>
            <a:r>
              <a:rPr lang="en-US">
                <a:solidFill>
                  <a:srgbClr val="003865"/>
                </a:solidFill>
              </a:rPr>
              <a:t>/gregor-analysis </a:t>
            </a:r>
          </a:p>
        </p:txBody>
      </p:sp>
    </p:spTree>
    <p:extLst>
      <p:ext uri="{BB962C8B-B14F-4D97-AF65-F5344CB8AC3E}">
        <p14:creationId xmlns:p14="http://schemas.microsoft.com/office/powerpoint/2010/main" val="249907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1EB-0967-3BF0-F8F2-D6E2CB19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3409-A545-F999-6301-F840C78C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GREGoR</a:t>
            </a:r>
            <a:r>
              <a:rPr lang="en-US"/>
              <a:t> Data Model on another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Existing queries on the </a:t>
            </a:r>
            <a:r>
              <a:rPr lang="en-US" err="1"/>
              <a:t>GREGoR</a:t>
            </a:r>
            <a:r>
              <a:rPr lang="en-US"/>
              <a:t> Dataset can be done on any other Dataset with the </a:t>
            </a:r>
            <a:r>
              <a:rPr lang="en-US" err="1"/>
              <a:t>GREGoR</a:t>
            </a:r>
            <a:r>
              <a:rPr lang="en-US"/>
              <a:t> Data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Enable Discoveries from the Genomic Answers for Kids Cohort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11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5A602-5443-8006-5CB4-F9467672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9F1C3-5282-D53D-7DDC-9E168B56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Later questions can be emailed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Cas LeMaster: clemaster@cmh.edu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Craig Smail: csmail@cmh.edu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Warren Cheung: wacheung@cmh.edu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GREGoR: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Ben Heavner and Stephanie Gogarten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Validation Process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/>
              <a:t>https://</a:t>
            </a:r>
            <a:r>
              <a:rPr lang="en-US" err="1"/>
              <a:t>docs.google.com</a:t>
            </a:r>
            <a:r>
              <a:rPr lang="en-US"/>
              <a:t>/document/d/1-5DmiH9Fn28rx1JMgZSI2shdGlEsni3Ii6qnqcWKWKU/</a:t>
            </a:r>
            <a:r>
              <a:rPr lang="en-US" err="1"/>
              <a:t>edit?tab</a:t>
            </a:r>
            <a:r>
              <a:rPr lang="en-US"/>
              <a:t>=t.0#heading=h.1q39phgouj42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8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8881-BFF1-33B4-FA2A-A9EB8119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F8ED-CDFE-4D8D-0EBD-ED695E75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DAF5-F4AE-E5F9-21A7-F9E3A938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AnVIL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Kate Balaconis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GREGoR Data Coordinating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Ben Heavner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Stephanie Gogarten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Adrienne Stilp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Terra Support</a:t>
            </a:r>
          </a:p>
          <a:p>
            <a:endParaRPr lang="en-US"/>
          </a:p>
        </p:txBody>
      </p:sp>
      <p:pic>
        <p:nvPicPr>
          <p:cNvPr id="4" name="Picture 3" descr="Funding &#10;American Century Investments&#10;Hall Family &#10;Big Slick &#10;Linda and Paul DeBruce &#10;The DeBruce Foundation&#10;Dee and Dave Dillon&#10;The Stanley H. Durwood &#10;Foundation&#10;Becky and Bill Krueger&#10;Virginia Merrill&#10;Marion Merrell Dow &#10;Donor Advisory Fund &#10;William T. Kemper &#10;Braden’s Hope&#10;Roberta D. Harding &amp; William F. Bradley&#10;+ many other private gifts!&#10;Pacific Biosciences&#10;EDS Society&#10;CIHR&#10;NIH&#10;">
            <a:extLst>
              <a:ext uri="{FF2B5EF4-FFF2-40B4-BE49-F238E27FC236}">
                <a16:creationId xmlns:a16="http://schemas.microsoft.com/office/drawing/2014/main" id="{4C7529EC-C561-075C-C5E0-F6382FD44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56" y="1611908"/>
            <a:ext cx="2347828" cy="44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E07D7-7D46-C129-E587-9883C4DE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56" y="1665672"/>
            <a:ext cx="1705538" cy="1416113"/>
          </a:xfrm>
          <a:prstGeom prst="rect">
            <a:avLst/>
          </a:prstGeom>
        </p:spPr>
      </p:pic>
      <p:pic>
        <p:nvPicPr>
          <p:cNvPr id="7" name="Picture 2" descr="University of Kansas School of Medicine - Medical School Headquarters">
            <a:extLst>
              <a:ext uri="{FF2B5EF4-FFF2-40B4-BE49-F238E27FC236}">
                <a16:creationId xmlns:a16="http://schemas.microsoft.com/office/drawing/2014/main" id="{3FB62F4E-B069-42D9-B0BB-7B16ADF8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62" y="3092856"/>
            <a:ext cx="1656179" cy="12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arly College Academy / Early College at UMKC">
            <a:extLst>
              <a:ext uri="{FF2B5EF4-FFF2-40B4-BE49-F238E27FC236}">
                <a16:creationId xmlns:a16="http://schemas.microsoft.com/office/drawing/2014/main" id="{40C37E83-B207-BD71-7BDA-0A92AC0F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113" y="4229932"/>
            <a:ext cx="1839481" cy="14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9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91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602C-AC21-0D48-0F6F-44835C04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4AF7-173E-81D4-120E-BFAA4249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Genomics Answers for Kids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Collaboration with </a:t>
            </a:r>
            <a:r>
              <a:rPr lang="en-US" err="1"/>
              <a:t>GREGoR</a:t>
            </a:r>
            <a:r>
              <a:rPr lang="en-US"/>
              <a:t> and ANVIL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186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69935-C2A5-70E8-7771-9AFCA337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AD00-645A-0DD7-FBC1-DEB95912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38" y="385640"/>
            <a:ext cx="9853773" cy="1325563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Genomic Answers for Kids (GA4K)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CDEF5-7E17-0BA9-760E-52B773D9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1" t="20000" r="51263" b="14494"/>
          <a:stretch>
            <a:fillRect/>
          </a:stretch>
        </p:blipFill>
        <p:spPr>
          <a:xfrm>
            <a:off x="1239727" y="1717034"/>
            <a:ext cx="4524211" cy="4114433"/>
          </a:xfrm>
          <a:prstGeom prst="rect">
            <a:avLst/>
          </a:prstGeom>
        </p:spPr>
      </p:pic>
      <p:pic>
        <p:nvPicPr>
          <p:cNvPr id="7" name="Picture 6" descr="Image reading: 7,691 families enrolled, 17,612 individuals enrolled, 32,005 genomic analyses, 1,441,452 gigabases sequenced, 2,325 diagnoses from study">
            <a:extLst>
              <a:ext uri="{FF2B5EF4-FFF2-40B4-BE49-F238E27FC236}">
                <a16:creationId xmlns:a16="http://schemas.microsoft.com/office/drawing/2014/main" id="{199B0739-BAFE-EC2E-9E83-BE849652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96509"/>
            <a:ext cx="5567987" cy="1487728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E012204-DD86-A27B-8B8B-AD91AE3C3FDE}"/>
              </a:ext>
            </a:extLst>
          </p:cNvPr>
          <p:cNvSpPr txBox="1">
            <a:spLocks/>
          </p:cNvSpPr>
          <p:nvPr/>
        </p:nvSpPr>
        <p:spPr>
          <a:xfrm>
            <a:off x="5953389" y="1936135"/>
            <a:ext cx="6125029" cy="3399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pediatric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rare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long read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trios</a:t>
            </a:r>
          </a:p>
        </p:txBody>
      </p:sp>
    </p:spTree>
    <p:extLst>
      <p:ext uri="{BB962C8B-B14F-4D97-AF65-F5344CB8AC3E}">
        <p14:creationId xmlns:p14="http://schemas.microsoft.com/office/powerpoint/2010/main" val="286130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B8F8-6B1D-A96B-16B1-E2B25C9B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GA4K data on ANVIL (v5)</a:t>
            </a:r>
          </a:p>
        </p:txBody>
      </p:sp>
      <p:pic>
        <p:nvPicPr>
          <p:cNvPr id="6" name="Content Placeholder 5" descr="A logo for a science company&#10;&#10;Description automatically generated with medium confidence">
            <a:extLst>
              <a:ext uri="{FF2B5EF4-FFF2-40B4-BE49-F238E27FC236}">
                <a16:creationId xmlns:a16="http://schemas.microsoft.com/office/drawing/2014/main" id="{0F0BFB44-EA89-CC2B-2974-DCB3C5D0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438" y="2055278"/>
            <a:ext cx="3859552" cy="1957110"/>
          </a:xfrm>
        </p:spPr>
      </p:pic>
      <p:pic>
        <p:nvPicPr>
          <p:cNvPr id="2050" name="Picture 2" descr="AnVIL Portal">
            <a:extLst>
              <a:ext uri="{FF2B5EF4-FFF2-40B4-BE49-F238E27FC236}">
                <a16:creationId xmlns:a16="http://schemas.microsoft.com/office/drawing/2014/main" id="{C87E3BBD-0857-57A7-4B44-7CEBC885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4167809"/>
            <a:ext cx="2326783" cy="8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5331553-91FA-7AA6-8932-1D0961BD9F2B}"/>
              </a:ext>
            </a:extLst>
          </p:cNvPr>
          <p:cNvSpPr txBox="1">
            <a:spLocks/>
          </p:cNvSpPr>
          <p:nvPr/>
        </p:nvSpPr>
        <p:spPr>
          <a:xfrm>
            <a:off x="5602514" y="2281825"/>
            <a:ext cx="6125029" cy="3399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Data snapshot: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2,000 PacBio HiFi long-read WGS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12,000 Illumina short-read WGS or WES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400 patient transcriptomes and epigenomes in individual cells using </a:t>
            </a:r>
            <a:r>
              <a:rPr lang="en-US" err="1">
                <a:latin typeface="Arial"/>
                <a:cs typeface="Arial"/>
              </a:rPr>
              <a:t>scRNA</a:t>
            </a:r>
            <a:r>
              <a:rPr lang="en-US">
                <a:latin typeface="Arial"/>
                <a:cs typeface="Arial"/>
              </a:rPr>
              <a:t> and scATAC </a:t>
            </a:r>
            <a:r>
              <a:rPr lang="en-US" err="1">
                <a:latin typeface="Arial"/>
                <a:cs typeface="Arial"/>
              </a:rPr>
              <a:t>multiome</a:t>
            </a:r>
            <a:r>
              <a:rPr lang="en-US">
                <a:latin typeface="Arial"/>
                <a:cs typeface="Arial"/>
              </a:rPr>
              <a:t> 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Individuals in v5: 9,900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Samples in v5: 16,900</a:t>
            </a:r>
          </a:p>
        </p:txBody>
      </p:sp>
    </p:spTree>
    <p:extLst>
      <p:ext uri="{BB962C8B-B14F-4D97-AF65-F5344CB8AC3E}">
        <p14:creationId xmlns:p14="http://schemas.microsoft.com/office/powerpoint/2010/main" val="185612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B8F8-6B1D-A96B-16B1-E2B25C9B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GA4K data on ANVIL (v5)</a:t>
            </a:r>
          </a:p>
        </p:txBody>
      </p:sp>
      <p:pic>
        <p:nvPicPr>
          <p:cNvPr id="6" name="Content Placeholder 5" descr="A logo for a science company&#10;&#10;Description automatically generated with medium confidence">
            <a:extLst>
              <a:ext uri="{FF2B5EF4-FFF2-40B4-BE49-F238E27FC236}">
                <a16:creationId xmlns:a16="http://schemas.microsoft.com/office/drawing/2014/main" id="{0F0BFB44-EA89-CC2B-2974-DCB3C5D0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438" y="2055278"/>
            <a:ext cx="3859552" cy="1957110"/>
          </a:xfrm>
        </p:spPr>
      </p:pic>
      <p:pic>
        <p:nvPicPr>
          <p:cNvPr id="2050" name="Picture 2" descr="AnVIL Portal">
            <a:extLst>
              <a:ext uri="{FF2B5EF4-FFF2-40B4-BE49-F238E27FC236}">
                <a16:creationId xmlns:a16="http://schemas.microsoft.com/office/drawing/2014/main" id="{C87E3BBD-0857-57A7-4B44-7CEBC885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4167809"/>
            <a:ext cx="2326783" cy="8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5331553-91FA-7AA6-8932-1D0961BD9F2B}"/>
              </a:ext>
            </a:extLst>
          </p:cNvPr>
          <p:cNvSpPr txBox="1">
            <a:spLocks/>
          </p:cNvSpPr>
          <p:nvPr/>
        </p:nvSpPr>
        <p:spPr>
          <a:xfrm>
            <a:off x="5602514" y="2138484"/>
            <a:ext cx="6125029" cy="4058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Data snapshot: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2,000 PacBio HiFi long-read WGS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12,000 Illumina short-read WGS or WES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400 patient transcriptomes and epigenomes in individual cells using </a:t>
            </a:r>
            <a:r>
              <a:rPr lang="en-US" err="1">
                <a:latin typeface="Arial"/>
                <a:cs typeface="Arial"/>
              </a:rPr>
              <a:t>scRNA</a:t>
            </a:r>
            <a:r>
              <a:rPr lang="en-US">
                <a:latin typeface="Arial"/>
                <a:cs typeface="Arial"/>
              </a:rPr>
              <a:t> and </a:t>
            </a:r>
            <a:r>
              <a:rPr lang="en-US" err="1">
                <a:latin typeface="Arial"/>
                <a:cs typeface="Arial"/>
              </a:rPr>
              <a:t>scATAC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multiome</a:t>
            </a:r>
            <a:r>
              <a:rPr lang="en-US">
                <a:latin typeface="Arial"/>
                <a:cs typeface="Arial"/>
              </a:rPr>
              <a:t> 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Individuals in v5: 9,900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Samples in v5: 16,900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latin typeface="Arial"/>
                <a:cs typeface="Arial"/>
              </a:rPr>
              <a:t>Individuals in v6: ~13,000</a:t>
            </a:r>
            <a:endParaRPr lang="en-US" b="1">
              <a:solidFill>
                <a:srgbClr val="00B050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latin typeface="Arial"/>
                <a:cs typeface="Arial"/>
              </a:rPr>
              <a:t>Samples in v6: ~22,000</a:t>
            </a:r>
            <a:endParaRPr lang="en-US" b="1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26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1AB8-0F66-764C-4041-5F09144E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86AC-AF4F-FC3E-2E8F-4B859426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Long-read sequencing focus in GA4K</a:t>
            </a:r>
          </a:p>
        </p:txBody>
      </p:sp>
      <p:pic>
        <p:nvPicPr>
          <p:cNvPr id="5" name="Content Placeholder 4" descr="A row of black rectangular objects&#10;&#10;Description automatically generated">
            <a:extLst>
              <a:ext uri="{FF2B5EF4-FFF2-40B4-BE49-F238E27FC236}">
                <a16:creationId xmlns:a16="http://schemas.microsoft.com/office/drawing/2014/main" id="{2880A2E9-1FDA-D533-1522-6C6C8F76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23" y="1973717"/>
            <a:ext cx="4533900" cy="34004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3F01C-12B3-F2AC-07D2-7C2FE4C6E9E2}"/>
              </a:ext>
            </a:extLst>
          </p:cNvPr>
          <p:cNvSpPr txBox="1">
            <a:spLocks/>
          </p:cNvSpPr>
          <p:nvPr/>
        </p:nvSpPr>
        <p:spPr>
          <a:xfrm>
            <a:off x="5602514" y="2281825"/>
            <a:ext cx="6125029" cy="33997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First center globally to launch HiFi-WGS as “all in one” clinical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Currently &gt; 3,500 long read genomes sequenced at CMH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reprocessed subset of 1017 PacBio HiFi WGS (v5 release) from full trios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0F5A6A91-BB7E-9B30-68C7-DC63A845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479" y="3815347"/>
            <a:ext cx="2768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115DF-D81A-77E5-409C-09C6BFB1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A50B8A-AF04-5A0B-70EC-AC06AD6F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Establishing Connections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B33DE-0E9C-EE6B-C0AF-8C8C6BC2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38" y="1691640"/>
            <a:ext cx="9853773" cy="3989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Planned out with Kate Balaconis (AnViL) and Ben Heavner (GREGoR)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AnViL hosted GA4K dataset accessed by GREGoR Data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Originally aimed to integrate GREGoR ~September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Version 5 GA4K on AnViL released late September (final version of tables)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Admin approvals were needed for backend communication across datasets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Need both GA4K permissions (patient data) in addition to GREGoR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Transformation of the data for GREGoR ingestion began ~December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F14CB6-1E15-9633-489E-96F0753C8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Children’s Mercy Research Institute, Department of Pediatrics, Genomic Medicine Center</a:t>
            </a:r>
          </a:p>
        </p:txBody>
      </p:sp>
    </p:spTree>
    <p:extLst>
      <p:ext uri="{BB962C8B-B14F-4D97-AF65-F5344CB8AC3E}">
        <p14:creationId xmlns:p14="http://schemas.microsoft.com/office/powerpoint/2010/main" val="79714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5520-21D8-6749-56E5-5D730DA8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Picture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64DBD49-62EF-ED7D-C0B5-8D7B1CA7F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912185"/>
              </p:ext>
            </p:extLst>
          </p:nvPr>
        </p:nvGraphicFramePr>
        <p:xfrm>
          <a:off x="633888" y="2214344"/>
          <a:ext cx="14351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35100" imgH="3098800" progId="Excel.Sheet.12">
                  <p:embed/>
                </p:oleObj>
              </mc:Choice>
              <mc:Fallback>
                <p:oleObj name="Worksheet" r:id="rId2" imgW="1435100" imgH="30988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64DBD49-62EF-ED7D-C0B5-8D7B1CA7F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3888" y="2214344"/>
                        <a:ext cx="143510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E06F793-01BE-85F8-C0B1-C4D561603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85002"/>
              </p:ext>
            </p:extLst>
          </p:nvPr>
        </p:nvGraphicFramePr>
        <p:xfrm>
          <a:off x="5647339" y="1903194"/>
          <a:ext cx="209550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095500" imgH="3721100" progId="Excel.Sheet.12">
                  <p:embed/>
                </p:oleObj>
              </mc:Choice>
              <mc:Fallback>
                <p:oleObj name="Worksheet" r:id="rId4" imgW="2095500" imgH="3721100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E06F793-01BE-85F8-C0B1-C4D5616036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7339" y="1903194"/>
                        <a:ext cx="2095500" cy="372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62A2CB8-BF8A-4ED2-FA82-400759EBFB37}"/>
              </a:ext>
            </a:extLst>
          </p:cNvPr>
          <p:cNvSpPr txBox="1"/>
          <p:nvPr/>
        </p:nvSpPr>
        <p:spPr>
          <a:xfrm>
            <a:off x="7742839" y="2075844"/>
            <a:ext cx="454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particpant_id, family_id, sex, affected_status, paternal_id, maternal_id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B20A9-44EA-ADEC-565E-138C3715333D}"/>
              </a:ext>
            </a:extLst>
          </p:cNvPr>
          <p:cNvCxnSpPr/>
          <p:nvPr/>
        </p:nvCxnSpPr>
        <p:spPr>
          <a:xfrm flipV="1">
            <a:off x="2068988" y="2214343"/>
            <a:ext cx="3578351" cy="319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05CCA2-5292-2CBB-D1B4-5134B3EFD25A}"/>
              </a:ext>
            </a:extLst>
          </p:cNvPr>
          <p:cNvCxnSpPr>
            <a:cxnSpLocks/>
          </p:cNvCxnSpPr>
          <p:nvPr/>
        </p:nvCxnSpPr>
        <p:spPr>
          <a:xfrm flipV="1">
            <a:off x="2068988" y="2214342"/>
            <a:ext cx="3578351" cy="1549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5D359C-89FE-BF80-081F-297A9BE8D41C}"/>
              </a:ext>
            </a:extLst>
          </p:cNvPr>
          <p:cNvCxnSpPr>
            <a:cxnSpLocks/>
          </p:cNvCxnSpPr>
          <p:nvPr/>
        </p:nvCxnSpPr>
        <p:spPr>
          <a:xfrm flipV="1">
            <a:off x="2068987" y="2214341"/>
            <a:ext cx="3578352" cy="1761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212F4-811A-2B32-EE32-9F39D550D89D}"/>
              </a:ext>
            </a:extLst>
          </p:cNvPr>
          <p:cNvSpPr txBox="1"/>
          <p:nvPr/>
        </p:nvSpPr>
        <p:spPr>
          <a:xfrm>
            <a:off x="7742839" y="2305321"/>
            <a:ext cx="1683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family_id, consanguinity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2BA228-E9B5-1C34-3296-E45B282D97C7}"/>
              </a:ext>
            </a:extLst>
          </p:cNvPr>
          <p:cNvCxnSpPr>
            <a:cxnSpLocks/>
          </p:cNvCxnSpPr>
          <p:nvPr/>
        </p:nvCxnSpPr>
        <p:spPr>
          <a:xfrm flipV="1">
            <a:off x="2068987" y="2436126"/>
            <a:ext cx="3578352" cy="1539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47400C-E939-A965-A1FB-81CB60202C52}"/>
              </a:ext>
            </a:extLst>
          </p:cNvPr>
          <p:cNvCxnSpPr>
            <a:cxnSpLocks/>
          </p:cNvCxnSpPr>
          <p:nvPr/>
        </p:nvCxnSpPr>
        <p:spPr>
          <a:xfrm flipV="1">
            <a:off x="2068986" y="2617640"/>
            <a:ext cx="3578352" cy="1146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2B229F-8C5E-F041-EC2C-7DEF6A522788}"/>
              </a:ext>
            </a:extLst>
          </p:cNvPr>
          <p:cNvSpPr txBox="1"/>
          <p:nvPr/>
        </p:nvSpPr>
        <p:spPr>
          <a:xfrm>
            <a:off x="7742839" y="2510104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particpant_id, term_id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C5ED13-E6FC-B723-6FFC-CB60C8E127A0}"/>
              </a:ext>
            </a:extLst>
          </p:cNvPr>
          <p:cNvCxnSpPr>
            <a:cxnSpLocks/>
          </p:cNvCxnSpPr>
          <p:nvPr/>
        </p:nvCxnSpPr>
        <p:spPr>
          <a:xfrm flipV="1">
            <a:off x="2068985" y="2839031"/>
            <a:ext cx="3578353" cy="499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2CCE26-2729-94EF-97AC-2F9A3D2AC708}"/>
              </a:ext>
            </a:extLst>
          </p:cNvPr>
          <p:cNvSpPr txBox="1"/>
          <p:nvPr/>
        </p:nvSpPr>
        <p:spPr>
          <a:xfrm>
            <a:off x="7742839" y="2708226"/>
            <a:ext cx="2590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analyte_id, particpant_id, analyte_type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9B211A-6247-E88F-0948-ACC099474033}"/>
              </a:ext>
            </a:extLst>
          </p:cNvPr>
          <p:cNvCxnSpPr>
            <a:cxnSpLocks/>
          </p:cNvCxnSpPr>
          <p:nvPr/>
        </p:nvCxnSpPr>
        <p:spPr>
          <a:xfrm>
            <a:off x="2068985" y="3139989"/>
            <a:ext cx="3578353" cy="738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7807E6-2FFA-8B0B-A19D-16021D9023D5}"/>
              </a:ext>
            </a:extLst>
          </p:cNvPr>
          <p:cNvCxnSpPr>
            <a:cxnSpLocks/>
          </p:cNvCxnSpPr>
          <p:nvPr/>
        </p:nvCxnSpPr>
        <p:spPr>
          <a:xfrm>
            <a:off x="2068984" y="3144136"/>
            <a:ext cx="3578354" cy="956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2F6609-BAF9-B699-1EAB-22621FF9321A}"/>
              </a:ext>
            </a:extLst>
          </p:cNvPr>
          <p:cNvCxnSpPr>
            <a:cxnSpLocks/>
          </p:cNvCxnSpPr>
          <p:nvPr/>
        </p:nvCxnSpPr>
        <p:spPr>
          <a:xfrm>
            <a:off x="2068985" y="3157648"/>
            <a:ext cx="3578353" cy="1164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1D35CC-0F4D-FD4F-D0D2-8F9D12D09DA4}"/>
              </a:ext>
            </a:extLst>
          </p:cNvPr>
          <p:cNvCxnSpPr>
            <a:cxnSpLocks/>
          </p:cNvCxnSpPr>
          <p:nvPr/>
        </p:nvCxnSpPr>
        <p:spPr>
          <a:xfrm>
            <a:off x="2068983" y="3143129"/>
            <a:ext cx="3578355" cy="135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ket 55">
            <a:extLst>
              <a:ext uri="{FF2B5EF4-FFF2-40B4-BE49-F238E27FC236}">
                <a16:creationId xmlns:a16="http://schemas.microsoft.com/office/drawing/2014/main" id="{B7CB64FC-9388-D660-D449-8C50E88239A7}"/>
              </a:ext>
            </a:extLst>
          </p:cNvPr>
          <p:cNvSpPr/>
          <p:nvPr/>
        </p:nvSpPr>
        <p:spPr>
          <a:xfrm>
            <a:off x="7742839" y="3865266"/>
            <a:ext cx="148094" cy="83091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ket 56">
            <a:extLst>
              <a:ext uri="{FF2B5EF4-FFF2-40B4-BE49-F238E27FC236}">
                <a16:creationId xmlns:a16="http://schemas.microsoft.com/office/drawing/2014/main" id="{A7E4F4D0-A76A-AD2C-5B5E-B7670034CA1E}"/>
              </a:ext>
            </a:extLst>
          </p:cNvPr>
          <p:cNvSpPr/>
          <p:nvPr/>
        </p:nvSpPr>
        <p:spPr>
          <a:xfrm>
            <a:off x="7737193" y="4085400"/>
            <a:ext cx="148094" cy="83091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E1473D43-01DE-D6A0-8BDF-FE018433DDE5}"/>
              </a:ext>
            </a:extLst>
          </p:cNvPr>
          <p:cNvSpPr/>
          <p:nvPr/>
        </p:nvSpPr>
        <p:spPr>
          <a:xfrm>
            <a:off x="7737196" y="4488304"/>
            <a:ext cx="148094" cy="62332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ket 58">
            <a:extLst>
              <a:ext uri="{FF2B5EF4-FFF2-40B4-BE49-F238E27FC236}">
                <a16:creationId xmlns:a16="http://schemas.microsoft.com/office/drawing/2014/main" id="{82B128F6-2990-C623-C1BA-13350C5532C2}"/>
              </a:ext>
            </a:extLst>
          </p:cNvPr>
          <p:cNvSpPr/>
          <p:nvPr/>
        </p:nvSpPr>
        <p:spPr>
          <a:xfrm>
            <a:off x="7740016" y="5111634"/>
            <a:ext cx="342827" cy="40290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09136F45-C55D-5CFA-3A1B-B82280933F53}"/>
              </a:ext>
            </a:extLst>
          </p:cNvPr>
          <p:cNvSpPr/>
          <p:nvPr/>
        </p:nvSpPr>
        <p:spPr>
          <a:xfrm>
            <a:off x="7737192" y="4696178"/>
            <a:ext cx="345651" cy="61696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62E550-8575-68AC-94AA-19F4F3215EBE}"/>
              </a:ext>
            </a:extLst>
          </p:cNvPr>
          <p:cNvCxnSpPr>
            <a:cxnSpLocks/>
          </p:cNvCxnSpPr>
          <p:nvPr/>
        </p:nvCxnSpPr>
        <p:spPr>
          <a:xfrm>
            <a:off x="2063337" y="3148772"/>
            <a:ext cx="3572712" cy="2345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BA1F53A-9212-DCED-D536-20CBC90CA9E6}"/>
              </a:ext>
            </a:extLst>
          </p:cNvPr>
          <p:cNvCxnSpPr>
            <a:cxnSpLocks/>
          </p:cNvCxnSpPr>
          <p:nvPr/>
        </p:nvCxnSpPr>
        <p:spPr>
          <a:xfrm>
            <a:off x="2068980" y="3143126"/>
            <a:ext cx="3567069" cy="2178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C2ECD4-32A3-0F38-5941-398DD7108613}"/>
              </a:ext>
            </a:extLst>
          </p:cNvPr>
          <p:cNvCxnSpPr>
            <a:cxnSpLocks/>
          </p:cNvCxnSpPr>
          <p:nvPr/>
        </p:nvCxnSpPr>
        <p:spPr>
          <a:xfrm>
            <a:off x="2057691" y="2939924"/>
            <a:ext cx="3567069" cy="119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D2D482-6C5D-A32A-2BEB-51547560BEC3}"/>
              </a:ext>
            </a:extLst>
          </p:cNvPr>
          <p:cNvCxnSpPr>
            <a:cxnSpLocks/>
          </p:cNvCxnSpPr>
          <p:nvPr/>
        </p:nvCxnSpPr>
        <p:spPr>
          <a:xfrm>
            <a:off x="2066158" y="2945352"/>
            <a:ext cx="3558602" cy="333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DEFFACA-49D8-F7AA-F001-DB1EFF0D0654}"/>
              </a:ext>
            </a:extLst>
          </p:cNvPr>
          <p:cNvCxnSpPr>
            <a:cxnSpLocks/>
          </p:cNvCxnSpPr>
          <p:nvPr/>
        </p:nvCxnSpPr>
        <p:spPr>
          <a:xfrm>
            <a:off x="2063337" y="2945351"/>
            <a:ext cx="3569890" cy="54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AE75AAB-1FA1-8A13-2FCC-6117B8622DEB}"/>
              </a:ext>
            </a:extLst>
          </p:cNvPr>
          <p:cNvCxnSpPr>
            <a:cxnSpLocks/>
          </p:cNvCxnSpPr>
          <p:nvPr/>
        </p:nvCxnSpPr>
        <p:spPr>
          <a:xfrm>
            <a:off x="2066158" y="2945351"/>
            <a:ext cx="3581180" cy="748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3C12727-F10F-19EC-B1FA-0A2A93FAE18B}"/>
              </a:ext>
            </a:extLst>
          </p:cNvPr>
          <p:cNvCxnSpPr>
            <a:cxnSpLocks/>
          </p:cNvCxnSpPr>
          <p:nvPr/>
        </p:nvCxnSpPr>
        <p:spPr>
          <a:xfrm>
            <a:off x="2060512" y="2747792"/>
            <a:ext cx="3564248" cy="31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BA76DD-6B5D-22E4-51D2-DC63E5061047}"/>
              </a:ext>
            </a:extLst>
          </p:cNvPr>
          <p:cNvCxnSpPr>
            <a:cxnSpLocks/>
          </p:cNvCxnSpPr>
          <p:nvPr/>
        </p:nvCxnSpPr>
        <p:spPr>
          <a:xfrm>
            <a:off x="2068979" y="2747792"/>
            <a:ext cx="3555781" cy="530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B57A738-7617-27BB-146B-919FD08DF22F}"/>
              </a:ext>
            </a:extLst>
          </p:cNvPr>
          <p:cNvCxnSpPr>
            <a:cxnSpLocks/>
          </p:cNvCxnSpPr>
          <p:nvPr/>
        </p:nvCxnSpPr>
        <p:spPr>
          <a:xfrm>
            <a:off x="2068979" y="2747380"/>
            <a:ext cx="3564248" cy="748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9271493-C55A-2DF3-8CDE-AB36DF11CA6B}"/>
              </a:ext>
            </a:extLst>
          </p:cNvPr>
          <p:cNvCxnSpPr>
            <a:cxnSpLocks/>
          </p:cNvCxnSpPr>
          <p:nvPr/>
        </p:nvCxnSpPr>
        <p:spPr>
          <a:xfrm>
            <a:off x="2049223" y="2747792"/>
            <a:ext cx="3592469" cy="946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CBBA3C-536F-7344-BBB0-4B90F221BDF2}"/>
              </a:ext>
            </a:extLst>
          </p:cNvPr>
          <p:cNvCxnSpPr>
            <a:cxnSpLocks/>
          </p:cNvCxnSpPr>
          <p:nvPr/>
        </p:nvCxnSpPr>
        <p:spPr>
          <a:xfrm flipH="1">
            <a:off x="2049220" y="4500856"/>
            <a:ext cx="3584007" cy="311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22CDB9B-448D-83BF-C13A-CF3F7702F0D9}"/>
              </a:ext>
            </a:extLst>
          </p:cNvPr>
          <p:cNvCxnSpPr>
            <a:cxnSpLocks/>
          </p:cNvCxnSpPr>
          <p:nvPr/>
        </p:nvCxnSpPr>
        <p:spPr>
          <a:xfrm flipH="1">
            <a:off x="2054871" y="4322466"/>
            <a:ext cx="3586821" cy="480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356C9F-D33A-DC62-B8FF-EF339ACC7E19}"/>
              </a:ext>
            </a:extLst>
          </p:cNvPr>
          <p:cNvCxnSpPr>
            <a:cxnSpLocks/>
          </p:cNvCxnSpPr>
          <p:nvPr/>
        </p:nvCxnSpPr>
        <p:spPr>
          <a:xfrm flipH="1">
            <a:off x="2054868" y="4105320"/>
            <a:ext cx="3578359" cy="701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01D298-09B6-AA47-565B-532D55D26D83}"/>
              </a:ext>
            </a:extLst>
          </p:cNvPr>
          <p:cNvCxnSpPr>
            <a:cxnSpLocks/>
          </p:cNvCxnSpPr>
          <p:nvPr/>
        </p:nvCxnSpPr>
        <p:spPr>
          <a:xfrm flipH="1">
            <a:off x="2054868" y="3882039"/>
            <a:ext cx="3569892" cy="924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5FA8F9-D3B2-2687-AC44-858B8F592728}"/>
              </a:ext>
            </a:extLst>
          </p:cNvPr>
          <p:cNvCxnSpPr>
            <a:cxnSpLocks/>
          </p:cNvCxnSpPr>
          <p:nvPr/>
        </p:nvCxnSpPr>
        <p:spPr>
          <a:xfrm flipH="1" flipV="1">
            <a:off x="2054865" y="4998510"/>
            <a:ext cx="3569895" cy="317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11BEA81-46F7-CB69-6558-B437ECC14B42}"/>
              </a:ext>
            </a:extLst>
          </p:cNvPr>
          <p:cNvCxnSpPr>
            <a:cxnSpLocks/>
          </p:cNvCxnSpPr>
          <p:nvPr/>
        </p:nvCxnSpPr>
        <p:spPr>
          <a:xfrm flipH="1" flipV="1">
            <a:off x="2054865" y="5020606"/>
            <a:ext cx="3578362" cy="470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FD78E54-A6AB-9490-E047-772D5C8AFBFF}"/>
              </a:ext>
            </a:extLst>
          </p:cNvPr>
          <p:cNvSpPr txBox="1"/>
          <p:nvPr/>
        </p:nvSpPr>
        <p:spPr>
          <a:xfrm>
            <a:off x="7752958" y="3116171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1892F1E-E523-5EC6-00BB-2D9CC6995F6C}"/>
              </a:ext>
            </a:extLst>
          </p:cNvPr>
          <p:cNvSpPr txBox="1"/>
          <p:nvPr/>
        </p:nvSpPr>
        <p:spPr>
          <a:xfrm>
            <a:off x="7731545" y="2922358"/>
            <a:ext cx="4408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experiment_id, analyte_id, experiment_type, experiment_sample_id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450A85-C9A9-2AD4-16D6-D0E3EC89D0B1}"/>
              </a:ext>
            </a:extLst>
          </p:cNvPr>
          <p:cNvSpPr txBox="1"/>
          <p:nvPr/>
        </p:nvSpPr>
        <p:spPr>
          <a:xfrm>
            <a:off x="7745784" y="3316154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304D813-DF43-7B7B-A108-FA74BD00DCBE}"/>
              </a:ext>
            </a:extLst>
          </p:cNvPr>
          <p:cNvSpPr txBox="1"/>
          <p:nvPr/>
        </p:nvSpPr>
        <p:spPr>
          <a:xfrm>
            <a:off x="7747699" y="3536587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E3BDF1-8332-7BA8-074D-B6B8AC989B23}"/>
              </a:ext>
            </a:extLst>
          </p:cNvPr>
          <p:cNvSpPr txBox="1"/>
          <p:nvPr/>
        </p:nvSpPr>
        <p:spPr>
          <a:xfrm>
            <a:off x="7826140" y="3739209"/>
            <a:ext cx="2582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aligned_dna_file (BAM path), md5sum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C8133E-CCA0-BE9C-23B4-8AECAF6AA9A6}"/>
              </a:ext>
            </a:extLst>
          </p:cNvPr>
          <p:cNvSpPr txBox="1"/>
          <p:nvPr/>
        </p:nvSpPr>
        <p:spPr>
          <a:xfrm>
            <a:off x="7873826" y="3946493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DC43281-90CE-3900-37AC-DDF8F1F1066A}"/>
              </a:ext>
            </a:extLst>
          </p:cNvPr>
          <p:cNvSpPr txBox="1"/>
          <p:nvPr/>
        </p:nvSpPr>
        <p:spPr>
          <a:xfrm>
            <a:off x="7866652" y="4146476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CEFB350-D80F-B5FD-EEE3-7DCBCEA875A0}"/>
              </a:ext>
            </a:extLst>
          </p:cNvPr>
          <p:cNvSpPr txBox="1"/>
          <p:nvPr/>
        </p:nvSpPr>
        <p:spPr>
          <a:xfrm>
            <a:off x="7868567" y="4366909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F1CE6F-3FE4-F0DA-8EB9-C8001B640017}"/>
              </a:ext>
            </a:extLst>
          </p:cNvPr>
          <p:cNvSpPr txBox="1"/>
          <p:nvPr/>
        </p:nvSpPr>
        <p:spPr>
          <a:xfrm>
            <a:off x="8011015" y="4570121"/>
            <a:ext cx="24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generated, links alignments and calls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71912B8-F363-D4CE-EE90-0BE52CE66625}"/>
              </a:ext>
            </a:extLst>
          </p:cNvPr>
          <p:cNvSpPr txBox="1"/>
          <p:nvPr/>
        </p:nvSpPr>
        <p:spPr>
          <a:xfrm>
            <a:off x="8026226" y="4776813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FF0877D-75D7-0E0F-7299-79114D374DDC}"/>
              </a:ext>
            </a:extLst>
          </p:cNvPr>
          <p:cNvSpPr txBox="1"/>
          <p:nvPr/>
        </p:nvSpPr>
        <p:spPr>
          <a:xfrm>
            <a:off x="8019052" y="4976796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7D69500-B6CB-480B-9156-06C5075FD069}"/>
              </a:ext>
            </a:extLst>
          </p:cNvPr>
          <p:cNvSpPr txBox="1"/>
          <p:nvPr/>
        </p:nvSpPr>
        <p:spPr>
          <a:xfrm>
            <a:off x="8011015" y="5180899"/>
            <a:ext cx="2191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called_variants_file (VCF path)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5C52B0-EE87-DD58-6EC7-D4F4F02A5641}"/>
              </a:ext>
            </a:extLst>
          </p:cNvPr>
          <p:cNvSpPr txBox="1"/>
          <p:nvPr/>
        </p:nvSpPr>
        <p:spPr>
          <a:xfrm>
            <a:off x="8029559" y="5381447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“</a:t>
            </a: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9BDD3D55-C47D-3CBB-0D81-DD20C9BB4524}"/>
              </a:ext>
            </a:extLst>
          </p:cNvPr>
          <p:cNvSpPr/>
          <p:nvPr/>
        </p:nvSpPr>
        <p:spPr>
          <a:xfrm>
            <a:off x="7684247" y="2172789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CC73A43C-1F7A-3D61-5C6B-255ADAE0FB5D}"/>
              </a:ext>
            </a:extLst>
          </p:cNvPr>
          <p:cNvSpPr/>
          <p:nvPr/>
        </p:nvSpPr>
        <p:spPr>
          <a:xfrm>
            <a:off x="7678990" y="2388253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CA61FCC5-A0B3-AC21-6B9E-DC8DF9C59371}"/>
              </a:ext>
            </a:extLst>
          </p:cNvPr>
          <p:cNvSpPr/>
          <p:nvPr/>
        </p:nvSpPr>
        <p:spPr>
          <a:xfrm>
            <a:off x="7689497" y="2603717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A30A729B-EBDC-B39F-1E44-4FE5BD261329}"/>
              </a:ext>
            </a:extLst>
          </p:cNvPr>
          <p:cNvSpPr/>
          <p:nvPr/>
        </p:nvSpPr>
        <p:spPr>
          <a:xfrm>
            <a:off x="7684238" y="2803415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1CE8C541-A15A-6CB7-87BC-610217AA3656}"/>
              </a:ext>
            </a:extLst>
          </p:cNvPr>
          <p:cNvSpPr/>
          <p:nvPr/>
        </p:nvSpPr>
        <p:spPr>
          <a:xfrm>
            <a:off x="7678988" y="3003109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D3403744-EDCE-F35D-5204-2AF2ED4A719D}"/>
              </a:ext>
            </a:extLst>
          </p:cNvPr>
          <p:cNvSpPr/>
          <p:nvPr/>
        </p:nvSpPr>
        <p:spPr>
          <a:xfrm>
            <a:off x="7673731" y="3218573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791E3D52-D909-207E-61A8-0262F5703CDB}"/>
              </a:ext>
            </a:extLst>
          </p:cNvPr>
          <p:cNvSpPr/>
          <p:nvPr/>
        </p:nvSpPr>
        <p:spPr>
          <a:xfrm>
            <a:off x="7684238" y="3434037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36D4E20C-4B81-4C3A-E8DB-5BE349983777}"/>
              </a:ext>
            </a:extLst>
          </p:cNvPr>
          <p:cNvSpPr/>
          <p:nvPr/>
        </p:nvSpPr>
        <p:spPr>
          <a:xfrm>
            <a:off x="7678979" y="3633735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8EFA0D32-2526-99E7-15F2-E88D9251EC43}"/>
              </a:ext>
            </a:extLst>
          </p:cNvPr>
          <p:cNvSpPr/>
          <p:nvPr/>
        </p:nvSpPr>
        <p:spPr>
          <a:xfrm>
            <a:off x="7694753" y="3807153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78A16AC-4DDA-DD8A-DC61-099587C13898}"/>
              </a:ext>
            </a:extLst>
          </p:cNvPr>
          <p:cNvSpPr/>
          <p:nvPr/>
        </p:nvSpPr>
        <p:spPr>
          <a:xfrm>
            <a:off x="7689496" y="4022617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E6E1F2E2-8E66-8862-9AE4-D46442ECE132}"/>
              </a:ext>
            </a:extLst>
          </p:cNvPr>
          <p:cNvSpPr/>
          <p:nvPr/>
        </p:nvSpPr>
        <p:spPr>
          <a:xfrm>
            <a:off x="7700003" y="4238081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AF21E6E9-6482-C8EA-2C02-559B5B7FFC63}"/>
              </a:ext>
            </a:extLst>
          </p:cNvPr>
          <p:cNvSpPr/>
          <p:nvPr/>
        </p:nvSpPr>
        <p:spPr>
          <a:xfrm>
            <a:off x="7694744" y="4437779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5041FE6-F148-F63F-2757-CE5BA610FD74}"/>
              </a:ext>
            </a:extLst>
          </p:cNvPr>
          <p:cNvSpPr/>
          <p:nvPr/>
        </p:nvSpPr>
        <p:spPr>
          <a:xfrm>
            <a:off x="7678989" y="4626957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67692B2E-E0FD-728B-42BF-764B7F53F7CA}"/>
              </a:ext>
            </a:extLst>
          </p:cNvPr>
          <p:cNvSpPr/>
          <p:nvPr/>
        </p:nvSpPr>
        <p:spPr>
          <a:xfrm>
            <a:off x="7673732" y="4842421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AA7650-FE61-B50D-888B-695532CEDC37}"/>
              </a:ext>
            </a:extLst>
          </p:cNvPr>
          <p:cNvSpPr/>
          <p:nvPr/>
        </p:nvSpPr>
        <p:spPr>
          <a:xfrm>
            <a:off x="7684239" y="5057885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DBBF46F6-837C-A005-6E65-F4055368E0C7}"/>
              </a:ext>
            </a:extLst>
          </p:cNvPr>
          <p:cNvSpPr/>
          <p:nvPr/>
        </p:nvSpPr>
        <p:spPr>
          <a:xfrm>
            <a:off x="7678980" y="5257583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1D5F52D4-D56B-94E2-AC7B-8921B6FAF1D8}"/>
              </a:ext>
            </a:extLst>
          </p:cNvPr>
          <p:cNvSpPr/>
          <p:nvPr/>
        </p:nvSpPr>
        <p:spPr>
          <a:xfrm>
            <a:off x="7673723" y="5457281"/>
            <a:ext cx="94595" cy="12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BE5884-019D-BF07-C4D0-89EC81A61A57}"/>
              </a:ext>
            </a:extLst>
          </p:cNvPr>
          <p:cNvCxnSpPr>
            <a:cxnSpLocks/>
          </p:cNvCxnSpPr>
          <p:nvPr/>
        </p:nvCxnSpPr>
        <p:spPr>
          <a:xfrm flipH="1">
            <a:off x="2050776" y="3892414"/>
            <a:ext cx="3579627" cy="1295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63BF61E-A05D-1E12-D55E-0C4A08793893}"/>
              </a:ext>
            </a:extLst>
          </p:cNvPr>
          <p:cNvCxnSpPr>
            <a:cxnSpLocks/>
          </p:cNvCxnSpPr>
          <p:nvPr/>
        </p:nvCxnSpPr>
        <p:spPr>
          <a:xfrm flipH="1">
            <a:off x="2056419" y="4100684"/>
            <a:ext cx="3579627" cy="1093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4166F1-319A-DFAB-72FD-197E4ACBDBF1}"/>
              </a:ext>
            </a:extLst>
          </p:cNvPr>
          <p:cNvCxnSpPr>
            <a:cxnSpLocks/>
          </p:cNvCxnSpPr>
          <p:nvPr/>
        </p:nvCxnSpPr>
        <p:spPr>
          <a:xfrm flipH="1">
            <a:off x="2062852" y="4325603"/>
            <a:ext cx="3573194" cy="863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451B0D3-1503-6BEF-3CDD-9B44AF7F11D5}"/>
              </a:ext>
            </a:extLst>
          </p:cNvPr>
          <p:cNvCxnSpPr>
            <a:cxnSpLocks/>
          </p:cNvCxnSpPr>
          <p:nvPr/>
        </p:nvCxnSpPr>
        <p:spPr>
          <a:xfrm flipH="1">
            <a:off x="2045916" y="4512737"/>
            <a:ext cx="3575935" cy="67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F769F3F-614A-CCFE-7595-A950EC6FD88C}"/>
              </a:ext>
            </a:extLst>
          </p:cNvPr>
          <p:cNvSpPr txBox="1"/>
          <p:nvPr/>
        </p:nvSpPr>
        <p:spPr>
          <a:xfrm>
            <a:off x="2468573" y="1722293"/>
            <a:ext cx="2730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Transformation and Linkage</a:t>
            </a:r>
          </a:p>
        </p:txBody>
      </p:sp>
    </p:spTree>
    <p:extLst>
      <p:ext uri="{BB962C8B-B14F-4D97-AF65-F5344CB8AC3E}">
        <p14:creationId xmlns:p14="http://schemas.microsoft.com/office/powerpoint/2010/main" val="2699461716"/>
      </p:ext>
    </p:extLst>
  </p:cSld>
  <p:clrMapOvr>
    <a:masterClrMapping/>
  </p:clrMapOvr>
</p:sld>
</file>

<file path=ppt/theme/theme1.xml><?xml version="1.0" encoding="utf-8"?>
<a:theme xmlns:a="http://schemas.openxmlformats.org/drawingml/2006/main" name="FY26 Title Slides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FY26 End Card Alt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Y26 Color Block">
  <a:themeElements>
    <a:clrScheme name="Custom 6">
      <a:dk1>
        <a:srgbClr val="003765"/>
      </a:dk1>
      <a:lt1>
        <a:srgbClr val="FFFFFF"/>
      </a:lt1>
      <a:dk2>
        <a:srgbClr val="005EB8"/>
      </a:dk2>
      <a:lt2>
        <a:srgbClr val="41B6E5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FY26 Texture Title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FY26 Horizontal Color Block 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FY26 Power Bar Title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FY26 Top Bar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FY26 Side Bar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FY26 Photo Top Bar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FY26 End Card">
  <a:themeElements>
    <a:clrScheme name="CM 2025 PPT Theme">
      <a:dk1>
        <a:srgbClr val="003765"/>
      </a:dk1>
      <a:lt1>
        <a:srgbClr val="FFFFFF"/>
      </a:lt1>
      <a:dk2>
        <a:srgbClr val="535653"/>
      </a:dk2>
      <a:lt2>
        <a:srgbClr val="E7E6E6"/>
      </a:lt2>
      <a:accent1>
        <a:srgbClr val="005EB8"/>
      </a:accent1>
      <a:accent2>
        <a:srgbClr val="41B6E6"/>
      </a:accent2>
      <a:accent3>
        <a:srgbClr val="FED141"/>
      </a:accent3>
      <a:accent4>
        <a:srgbClr val="535653"/>
      </a:accent4>
      <a:accent5>
        <a:srgbClr val="003765"/>
      </a:accent5>
      <a:accent6>
        <a:srgbClr val="70AD47"/>
      </a:accent6>
      <a:hlink>
        <a:srgbClr val="FF4800"/>
      </a:hlink>
      <a:folHlink>
        <a:srgbClr val="FBA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72032A21F2E749B0D64E6B98398DFF" ma:contentTypeVersion="3" ma:contentTypeDescription="Create a new document." ma:contentTypeScope="" ma:versionID="d286596d67deca6d8a15bfa9d8a77bc4">
  <xsd:schema xmlns:xsd="http://www.w3.org/2001/XMLSchema" xmlns:xs="http://www.w3.org/2001/XMLSchema" xmlns:p="http://schemas.microsoft.com/office/2006/metadata/properties" xmlns:ns2="0dcb25c9-7002-4900-82a7-5b5fa15a386f" targetNamespace="http://schemas.microsoft.com/office/2006/metadata/properties" ma:root="true" ma:fieldsID="b0228d7e46d5167c01acfa622ac5a1a9" ns2:_="">
    <xsd:import namespace="0dcb25c9-7002-4900-82a7-5b5fa15a38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b25c9-7002-4900-82a7-5b5fa15a3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6FF01A-0A1F-44C9-8F84-9EF4A3B62C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AD23E-B124-425E-9F80-BD0C995CB1CF}">
  <ds:schemaRefs>
    <ds:schemaRef ds:uri="0dcb25c9-7002-4900-82a7-5b5fa15a3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7476D5-0EC1-4CE7-A99A-E2E6E19BCA30}">
  <ds:schemaRefs>
    <ds:schemaRef ds:uri="0dcb25c9-7002-4900-82a7-5b5fa15a386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FY26 Title Slides</vt:lpstr>
      <vt:lpstr>FY26 Color Block</vt:lpstr>
      <vt:lpstr>FY26 Texture Title</vt:lpstr>
      <vt:lpstr>FY26 Horizontal Color Block </vt:lpstr>
      <vt:lpstr>FY26 Power Bar Title</vt:lpstr>
      <vt:lpstr>FY26 Top Bar</vt:lpstr>
      <vt:lpstr>FY26 Side Bar</vt:lpstr>
      <vt:lpstr>FY26 Photo Top Bar</vt:lpstr>
      <vt:lpstr>FY26 End Card</vt:lpstr>
      <vt:lpstr>FY26 End Card Alt</vt:lpstr>
      <vt:lpstr>A standardized GREGoR data model applied to CMKC Genomic Answers for Kids (GA4K) to augment rare disease discovery by 28,500 genomic datasets generated in 11,000 individuals</vt:lpstr>
      <vt:lpstr>Goals</vt:lpstr>
      <vt:lpstr>Overview</vt:lpstr>
      <vt:lpstr>Genomic Answers for Kids (GA4K) </vt:lpstr>
      <vt:lpstr>GA4K data on ANVIL (v5)</vt:lpstr>
      <vt:lpstr>GA4K data on ANVIL (v5)</vt:lpstr>
      <vt:lpstr>Long-read sequencing focus in GA4K</vt:lpstr>
      <vt:lpstr>Establishing Connections</vt:lpstr>
      <vt:lpstr>The Big Picture</vt:lpstr>
      <vt:lpstr>The Transformation Pipeline</vt:lpstr>
      <vt:lpstr>Transformation Pitfalls</vt:lpstr>
      <vt:lpstr>The GA4K GREGoR Tables</vt:lpstr>
      <vt:lpstr>Summary of GREGoR-accessible Data</vt:lpstr>
      <vt:lpstr>Example Query: Getting Started</vt:lpstr>
      <vt:lpstr>Find Participants with HPO</vt:lpstr>
      <vt:lpstr>Find Trios with HPO</vt:lpstr>
      <vt:lpstr>Helpful Example 1</vt:lpstr>
      <vt:lpstr>Helpful Example 2</vt:lpstr>
      <vt:lpstr>Helpful Example 3</vt:lpstr>
      <vt:lpstr>Questions?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standardized GREGoR data model applied to CMKC Genomic Answers for Kids (GA4K) to augment rare disease discovery by 28,500 genomic datasets generated in 11,000 individuals</dc:title>
  <dc:creator>Amy Babcock</dc:creator>
  <cp:revision>1</cp:revision>
  <dcterms:created xsi:type="dcterms:W3CDTF">2025-02-27T20:57:24Z</dcterms:created>
  <dcterms:modified xsi:type="dcterms:W3CDTF">2026-02-03T19:19:17Z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0x0101005C72032A21F2E749B0D64E6B98398DFF</vt:lpwstr>
  </property>
</Properties>
</file>